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85" r:id="rId2"/>
  </p:sldMasterIdLst>
  <p:notesMasterIdLst>
    <p:notesMasterId r:id="rId13"/>
  </p:notesMasterIdLst>
  <p:sldIdLst>
    <p:sldId id="273" r:id="rId3"/>
    <p:sldId id="307" r:id="rId4"/>
    <p:sldId id="308" r:id="rId5"/>
    <p:sldId id="309" r:id="rId6"/>
    <p:sldId id="310" r:id="rId7"/>
    <p:sldId id="312" r:id="rId8"/>
    <p:sldId id="313" r:id="rId9"/>
    <p:sldId id="314" r:id="rId10"/>
    <p:sldId id="315" r:id="rId11"/>
    <p:sldId id="29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22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  <p:cmAuthor id="2" name="Albertini, Monica" initials="AM" lastIdx="5" clrIdx="1">
    <p:extLst>
      <p:ext uri="{19B8F6BF-5375-455C-9EA6-DF929625EA0E}">
        <p15:presenceInfo xmlns:p15="http://schemas.microsoft.com/office/powerpoint/2012/main" userId="S::monica.albertini@itu.int::905560cf-b6ce-4de1-9ec9-364b09c080a4" providerId="AD"/>
      </p:ext>
    </p:extLst>
  </p:cmAuthor>
  <p:cmAuthor id="3" name="Pekmez, Cansu" initials="PC" lastIdx="27" clrIdx="2">
    <p:extLst>
      <p:ext uri="{19B8F6BF-5375-455C-9EA6-DF929625EA0E}">
        <p15:presenceInfo xmlns:p15="http://schemas.microsoft.com/office/powerpoint/2012/main" userId="S::cansu.pekmez@itu.int::3c051296-0563-4366-9b9e-2feec0902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21A"/>
    <a:srgbClr val="F69F03"/>
    <a:srgbClr val="FF0000"/>
    <a:srgbClr val="FF6699"/>
    <a:srgbClr val="3A7E56"/>
    <a:srgbClr val="009CD6"/>
    <a:srgbClr val="F6AA3A"/>
    <a:srgbClr val="E56C4B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93" autoAdjust="0"/>
    <p:restoredTop sz="95918" autoAdjust="0"/>
  </p:normalViewPr>
  <p:slideViewPr>
    <p:cSldViewPr snapToGrid="0">
      <p:cViewPr>
        <p:scale>
          <a:sx n="58" d="100"/>
          <a:sy n="58" d="100"/>
        </p:scale>
        <p:origin x="-640" y="-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6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2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1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11" Type="http://schemas.openxmlformats.org/officeDocument/2006/relationships/image" Target="../media/image47.svg"/><Relationship Id="rId5" Type="http://schemas.openxmlformats.org/officeDocument/2006/relationships/image" Target="../media/image28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23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72" y="571582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26" y="6204280"/>
            <a:ext cx="1481860" cy="29094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7813DE-9C24-4700-A933-575322B3E513}"/>
              </a:ext>
            </a:extLst>
          </p:cNvPr>
          <p:cNvSpPr txBox="1"/>
          <p:nvPr/>
        </p:nvSpPr>
        <p:spPr>
          <a:xfrm>
            <a:off x="1599968" y="4682279"/>
            <a:ext cx="4945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Episodio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Aplicaciones (Apps)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03408D7-FC10-432F-849A-3677F0AE2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" y="841295"/>
            <a:ext cx="6280943" cy="33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3" y="2790985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>
                <a:solidFill>
                  <a:schemeClr val="bg1"/>
                </a:solidFill>
              </a:rPr>
            </a:br>
            <a:r>
              <a:rPr lang="en-US" sz="3000">
                <a:solidFill>
                  <a:schemeClr val="bg1"/>
                </a:solidFill>
              </a:rPr>
              <a:t>¡Hasta pronto!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68" y="5785862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62" y="6228567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2699">
            <a:off x="6698268" y="2079339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26498-710E-4DC8-A15C-E956D1BD8E30}"/>
              </a:ext>
            </a:extLst>
          </p:cNvPr>
          <p:cNvGrpSpPr/>
          <p:nvPr/>
        </p:nvGrpSpPr>
        <p:grpSpPr>
          <a:xfrm>
            <a:off x="5671122" y="910049"/>
            <a:ext cx="4312067" cy="5865001"/>
            <a:chOff x="3805562" y="1203396"/>
            <a:chExt cx="4312067" cy="5865001"/>
          </a:xfrm>
        </p:grpSpPr>
        <p:pic>
          <p:nvPicPr>
            <p:cNvPr id="3" name="Picture 2" descr="Risultati immagini per ipad frame">
              <a:extLst>
                <a:ext uri="{FF2B5EF4-FFF2-40B4-BE49-F238E27FC236}">
                  <a16:creationId xmlns:a16="http://schemas.microsoft.com/office/drawing/2014/main" id="{D5ADA98B-C706-481E-9294-C4500DC74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E2F2A4-CD6D-4D7F-A595-275CAEE88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808380D-9499-428B-B5DA-6697365458F6}"/>
              </a:ext>
            </a:extLst>
          </p:cNvPr>
          <p:cNvSpPr/>
          <p:nvPr/>
        </p:nvSpPr>
        <p:spPr>
          <a:xfrm flipH="1">
            <a:off x="569995" y="401511"/>
            <a:ext cx="2776449" cy="2185902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37CC9-F162-4BC8-951B-15A4491B517D}"/>
              </a:ext>
            </a:extLst>
          </p:cNvPr>
          <p:cNvSpPr txBox="1"/>
          <p:nvPr/>
        </p:nvSpPr>
        <p:spPr>
          <a:xfrm>
            <a:off x="733930" y="625844"/>
            <a:ext cx="2520077" cy="95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 teléfonos inteligentes y nuestras tabletas son nuestras 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0F5B7-9AE7-4A26-A5BA-80A92502CAE2}"/>
              </a:ext>
            </a:extLst>
          </p:cNvPr>
          <p:cNvSpPr txBox="1"/>
          <p:nvPr/>
        </p:nvSpPr>
        <p:spPr>
          <a:xfrm>
            <a:off x="782089" y="1527557"/>
            <a:ext cx="2352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E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casas </a:t>
            </a:r>
            <a:r>
              <a:rPr lang="en-GB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digitales</a:t>
            </a:r>
            <a:endParaRPr lang="en-US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E2635-6F60-48EC-83AE-D02741B58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2035729"/>
            <a:ext cx="4530097" cy="49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1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112F68-2FF7-4F30-A2AE-0A3048532305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3" name="Picture 2" descr="Risultati immagini per ipad frame">
              <a:extLst>
                <a:ext uri="{FF2B5EF4-FFF2-40B4-BE49-F238E27FC236}">
                  <a16:creationId xmlns:a16="http://schemas.microsoft.com/office/drawing/2014/main" id="{4712DC35-2076-490A-BA26-D71793511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4B5176-63A2-4FBD-9634-06CE4A588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C802EA4-0B87-474C-9F2E-0F574FF6D362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C1BA-C8CD-4560-B04B-DD09A37AAE34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5E28D-BFBE-42BA-9BFF-A37B804AC1AC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238FD6-8D79-415A-BBA4-D4E8AA7A7CB0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5ACBF2-39BF-4702-B303-4773C6710366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9F07D5-0D3D-4524-A0CC-CBDC7FECCDE2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E86CEC-916D-4C1C-8A46-5644E6B413D0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EAA60C0-AC05-4245-B624-DE629BB65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627EFD09-70D6-4C71-B274-672F8ACAE9A9}"/>
              </a:ext>
            </a:extLst>
          </p:cNvPr>
          <p:cNvSpPr/>
          <p:nvPr/>
        </p:nvSpPr>
        <p:spPr>
          <a:xfrm flipH="1">
            <a:off x="1515565" y="217286"/>
            <a:ext cx="2423399" cy="2303626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63C381-C91C-4225-B927-44FC246C687D}"/>
              </a:ext>
            </a:extLst>
          </p:cNvPr>
          <p:cNvSpPr txBox="1"/>
          <p:nvPr/>
        </p:nvSpPr>
        <p:spPr>
          <a:xfrm>
            <a:off x="1539360" y="878889"/>
            <a:ext cx="2520077" cy="82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3000" b="1" dirty="0">
                <a:latin typeface="Aial"/>
              </a:rPr>
              <a:t>Apps are the rooms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17A569-F292-423B-827C-CB2FE1F9ED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2035729"/>
            <a:ext cx="4530097" cy="49780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8D315C6-17FA-41EC-BAB2-36FC1F663E02}"/>
              </a:ext>
            </a:extLst>
          </p:cNvPr>
          <p:cNvSpPr txBox="1"/>
          <p:nvPr/>
        </p:nvSpPr>
        <p:spPr>
          <a:xfrm>
            <a:off x="1550229" y="1604338"/>
            <a:ext cx="2371621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200"/>
              </a:lnSpc>
            </a:pPr>
            <a:r>
              <a:rPr lang="en-GB" sz="3000" b="1" dirty="0">
                <a:solidFill>
                  <a:prstClr val="black"/>
                </a:solidFill>
                <a:latin typeface="Aial"/>
              </a:rPr>
              <a:t>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casa digital.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B9EEF8-3B15-47A4-9C10-8FE314B399A0}"/>
              </a:ext>
            </a:extLst>
          </p:cNvPr>
          <p:cNvSpPr txBox="1"/>
          <p:nvPr/>
        </p:nvSpPr>
        <p:spPr>
          <a:xfrm>
            <a:off x="1466935" y="467402"/>
            <a:ext cx="25200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apps</a:t>
            </a:r>
            <a:br>
              <a:rPr lang="es-E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las habitaciones </a:t>
            </a:r>
            <a:endParaRPr lang="en-GB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B89E09DD-7301-49CD-B54D-E9C0ACD73B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18" y="2059142"/>
            <a:ext cx="1076659" cy="102936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9FD9BCB-8D6B-42FC-962E-EAF52FFDDB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2089933"/>
            <a:ext cx="961119" cy="932926"/>
          </a:xfrm>
          <a:prstGeom prst="rect">
            <a:avLst/>
          </a:prstGeom>
        </p:spPr>
      </p:pic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9517252F-6A18-4988-9754-6ABBE22F1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6" y="2089933"/>
            <a:ext cx="915398" cy="927834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014CB644-A53C-4658-B928-74C80BAF94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17" y="3429000"/>
            <a:ext cx="1207010" cy="1115570"/>
          </a:xfrm>
          <a:prstGeom prst="rect">
            <a:avLst/>
          </a:prstGeom>
        </p:spPr>
      </p:pic>
      <p:pic>
        <p:nvPicPr>
          <p:cNvPr id="29" name="Picture 28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DDC4596-8DD0-47CE-9A90-053B3379D9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376924"/>
            <a:ext cx="1438659" cy="121615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C2B04CC-FCB2-4BEC-8D8B-1AF5361461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07" y="4796884"/>
            <a:ext cx="1203962" cy="1136906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1283B8AC-BA11-4BAF-A494-D6A9290476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74" y="4809844"/>
            <a:ext cx="1024865" cy="105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6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84EAD48-E381-479B-A0B7-683AFDD9F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679" y="1848664"/>
            <a:ext cx="4977922" cy="5252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8BB4BA-0461-4D4F-9B96-05EAA371560F}"/>
              </a:ext>
            </a:extLst>
          </p:cNvPr>
          <p:cNvSpPr txBox="1"/>
          <p:nvPr/>
        </p:nvSpPr>
        <p:spPr>
          <a:xfrm>
            <a:off x="448916" y="268174"/>
            <a:ext cx="66671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¡Comprobemos lo que sabemos sobre las </a:t>
            </a:r>
            <a:br>
              <a:rPr lang="es-E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apps!</a:t>
            </a:r>
            <a:endParaRPr lang="en-U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917D8C-6DCD-4372-BF83-B4039D18C65B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18" name="Picture 17" descr="Risultati immagini per ipad frame">
              <a:extLst>
                <a:ext uri="{FF2B5EF4-FFF2-40B4-BE49-F238E27FC236}">
                  <a16:creationId xmlns:a16="http://schemas.microsoft.com/office/drawing/2014/main" id="{AB4456C9-813F-47C5-A04E-C404A2BAF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FC6D26D-0489-41DB-855A-F48AC3691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4A735D9-BD5E-4D24-8112-AE2CCF67EF7E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DA6A37-2F2C-4682-8635-9E77C9E5781A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F88D90-F937-4FA6-9920-588363EE3D5F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953E8D-9939-407F-B66A-F4BC9C5F388B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D2A45F-633F-45C8-A6AE-A4C0C1B3AC9A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E5286B-0D99-4BFD-A1E6-484FE8BE14B2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C19990-5EDC-47DD-8CAC-E6BF641AAF63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517CBD6-96BC-40C5-B0F5-9F0ABC534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245B329F-9ED2-4718-B0A6-D2A8E83DEA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18" y="2059142"/>
            <a:ext cx="1076659" cy="102936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62F6D3A6-B613-4262-AB1D-723ED2D74D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2089933"/>
            <a:ext cx="961119" cy="932926"/>
          </a:xfrm>
          <a:prstGeom prst="rect">
            <a:avLst/>
          </a:prstGeom>
        </p:spPr>
      </p:pic>
      <p:pic>
        <p:nvPicPr>
          <p:cNvPr id="31" name="Picture 30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BBEB9D0-E0EE-4C99-9F5A-9FF7CF8130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376924"/>
            <a:ext cx="1438659" cy="121615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D082AF57-586C-49AE-9FD0-618B02B60B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18" y="4798834"/>
            <a:ext cx="1203962" cy="1136906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66DED8E7-293D-4010-8B83-3355DA8B9E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74" y="4809844"/>
            <a:ext cx="1024865" cy="1050746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8A708F4A-C2D3-4941-B129-0C4490BE866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17" y="3429000"/>
            <a:ext cx="1207010" cy="1115570"/>
          </a:xfrm>
          <a:prstGeom prst="rect">
            <a:avLst/>
          </a:prstGeom>
        </p:spPr>
      </p:pic>
      <p:pic>
        <p:nvPicPr>
          <p:cNvPr id="41" name="Picture 40" descr="Logo, icon&#10;&#10;Description automatically generated">
            <a:extLst>
              <a:ext uri="{FF2B5EF4-FFF2-40B4-BE49-F238E27FC236}">
                <a16:creationId xmlns:a16="http://schemas.microsoft.com/office/drawing/2014/main" id="{7CE25455-50D9-4FEC-9350-ADDC650B50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29" y="2104926"/>
            <a:ext cx="927071" cy="9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54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DBEBBC2-3334-4586-BC0A-87A9195CE1C8}"/>
              </a:ext>
            </a:extLst>
          </p:cNvPr>
          <p:cNvSpPr/>
          <p:nvPr/>
        </p:nvSpPr>
        <p:spPr>
          <a:xfrm>
            <a:off x="395167" y="294079"/>
            <a:ext cx="1024679" cy="10246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FA267-79B3-4EE4-BC3B-BBBADD10EA60}"/>
              </a:ext>
            </a:extLst>
          </p:cNvPr>
          <p:cNvSpPr txBox="1"/>
          <p:nvPr/>
        </p:nvSpPr>
        <p:spPr>
          <a:xfrm>
            <a:off x="462112" y="1528052"/>
            <a:ext cx="4796571" cy="4793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¿Sabías que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muchas aplicaciones tienen un límite de edad para registrarse? Algunas aplicaciones de las tiendas digitales no son aptas para niños</a:t>
            </a:r>
            <a:r>
              <a:rPr lang="fr-F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PREGUNTA SIEMPRE A UN ADULTO DE CONFIANZA y PIÉNSATELO DOS VECES antes de descargar o utilizar una aplicación.</a:t>
            </a:r>
            <a:endParaRPr lang="en-GB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EFA62C-EC17-4F97-B5D6-D7A835B01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r="3119"/>
          <a:stretch/>
        </p:blipFill>
        <p:spPr>
          <a:xfrm>
            <a:off x="5766434" y="402529"/>
            <a:ext cx="2517408" cy="2741124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7D0667-0A61-402E-88C9-97F927D21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r="955"/>
          <a:stretch/>
        </p:blipFill>
        <p:spPr>
          <a:xfrm>
            <a:off x="6017170" y="3250082"/>
            <a:ext cx="2738484" cy="1798283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E797A0-D139-4A4E-9490-535865F73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2379"/>
          <a:stretch/>
        </p:blipFill>
        <p:spPr>
          <a:xfrm>
            <a:off x="8387591" y="655996"/>
            <a:ext cx="2561225" cy="2741124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3C1727-EE34-48B5-A1D1-AEF6F58E2E1F}"/>
              </a:ext>
            </a:extLst>
          </p:cNvPr>
          <p:cNvSpPr/>
          <p:nvPr/>
        </p:nvSpPr>
        <p:spPr>
          <a:xfrm>
            <a:off x="6621472" y="2589333"/>
            <a:ext cx="534449" cy="5495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B51517-9CC8-4BEF-B942-5BDAA98830DF}"/>
              </a:ext>
            </a:extLst>
          </p:cNvPr>
          <p:cNvSpPr/>
          <p:nvPr/>
        </p:nvSpPr>
        <p:spPr>
          <a:xfrm>
            <a:off x="7001011" y="4506057"/>
            <a:ext cx="534449" cy="5316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46B5BA-B4F6-428A-91DD-8F5C4FFBCC82}"/>
              </a:ext>
            </a:extLst>
          </p:cNvPr>
          <p:cNvSpPr/>
          <p:nvPr/>
        </p:nvSpPr>
        <p:spPr>
          <a:xfrm>
            <a:off x="9386622" y="2841211"/>
            <a:ext cx="534449" cy="5426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0557E6-B4E3-403E-AFA3-E9C28C9E04C2}"/>
              </a:ext>
            </a:extLst>
          </p:cNvPr>
          <p:cNvGrpSpPr/>
          <p:nvPr/>
        </p:nvGrpSpPr>
        <p:grpSpPr>
          <a:xfrm>
            <a:off x="1419846" y="184374"/>
            <a:ext cx="1244088" cy="1244088"/>
            <a:chOff x="1419846" y="184374"/>
            <a:chExt cx="1244088" cy="1244088"/>
          </a:xfrm>
        </p:grpSpPr>
        <p:pic>
          <p:nvPicPr>
            <p:cNvPr id="23" name="Graphic 22" descr="Traffic light with solid fill">
              <a:extLst>
                <a:ext uri="{FF2B5EF4-FFF2-40B4-BE49-F238E27FC236}">
                  <a16:creationId xmlns:a16="http://schemas.microsoft.com/office/drawing/2014/main" id="{29AD5D3B-5007-4EDD-868F-CBBBF6981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19846" y="184374"/>
              <a:ext cx="1244088" cy="1244088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DFD89A2-81BE-4B43-A3D6-F95120FB5E55}"/>
                </a:ext>
              </a:extLst>
            </p:cNvPr>
            <p:cNvSpPr/>
            <p:nvPr/>
          </p:nvSpPr>
          <p:spPr>
            <a:xfrm>
              <a:off x="1900912" y="374041"/>
              <a:ext cx="281955" cy="2819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4" descr="A picture containing toy&#10;&#10;Description automatically generated">
            <a:extLst>
              <a:ext uri="{FF2B5EF4-FFF2-40B4-BE49-F238E27FC236}">
                <a16:creationId xmlns:a16="http://schemas.microsoft.com/office/drawing/2014/main" id="{CC8A92AF-A239-47E2-AF34-AE981820B7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14" y="4508351"/>
            <a:ext cx="2131822" cy="2342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47AF5-9F86-4FB4-A3F0-246745C520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9351" y="3502250"/>
            <a:ext cx="3062830" cy="179281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899B48-4B73-4A4D-934A-C775AF1111F4}"/>
              </a:ext>
            </a:extLst>
          </p:cNvPr>
          <p:cNvSpPr/>
          <p:nvPr/>
        </p:nvSpPr>
        <p:spPr>
          <a:xfrm>
            <a:off x="10098758" y="4686300"/>
            <a:ext cx="594644" cy="6032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indoor, colorful&#10;&#10;Description automatically generated">
            <a:extLst>
              <a:ext uri="{FF2B5EF4-FFF2-40B4-BE49-F238E27FC236}">
                <a16:creationId xmlns:a16="http://schemas.microsoft.com/office/drawing/2014/main" id="{1EB111F5-13D3-44A2-B937-633B9003C1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34" y="434634"/>
            <a:ext cx="2517408" cy="10934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07E8F4-2EDD-4AAF-B0D7-F2834D3E75D2}"/>
              </a:ext>
            </a:extLst>
          </p:cNvPr>
          <p:cNvSpPr/>
          <p:nvPr/>
        </p:nvSpPr>
        <p:spPr>
          <a:xfrm>
            <a:off x="6674008" y="1601894"/>
            <a:ext cx="861452" cy="4893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C9D8FD-27DA-4A58-93BA-0FD7DA34F822}"/>
              </a:ext>
            </a:extLst>
          </p:cNvPr>
          <p:cNvSpPr/>
          <p:nvPr/>
        </p:nvSpPr>
        <p:spPr>
          <a:xfrm>
            <a:off x="5819254" y="1662332"/>
            <a:ext cx="861452" cy="820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H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1AD1954D-9A6C-4C50-B7D3-744FB585AB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8" y="1594770"/>
            <a:ext cx="776209" cy="71740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A3E625A-11D0-4ACC-923B-BC331D045400}"/>
              </a:ext>
            </a:extLst>
          </p:cNvPr>
          <p:cNvSpPr/>
          <p:nvPr/>
        </p:nvSpPr>
        <p:spPr>
          <a:xfrm>
            <a:off x="9245762" y="1781905"/>
            <a:ext cx="861452" cy="4893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4184FC-631E-40EF-B2A3-4E6A35227289}"/>
              </a:ext>
            </a:extLst>
          </p:cNvPr>
          <p:cNvSpPr/>
          <p:nvPr/>
        </p:nvSpPr>
        <p:spPr>
          <a:xfrm>
            <a:off x="8404160" y="1887035"/>
            <a:ext cx="861452" cy="95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F3036-345B-4EBE-A35A-4260DD04F4A0}"/>
              </a:ext>
            </a:extLst>
          </p:cNvPr>
          <p:cNvSpPr/>
          <p:nvPr/>
        </p:nvSpPr>
        <p:spPr>
          <a:xfrm>
            <a:off x="8985449" y="3595162"/>
            <a:ext cx="935622" cy="95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B20AE5-4A92-4FB3-9DAB-AA8BC0C89400}"/>
              </a:ext>
            </a:extLst>
          </p:cNvPr>
          <p:cNvSpPr/>
          <p:nvPr/>
        </p:nvSpPr>
        <p:spPr>
          <a:xfrm>
            <a:off x="6062997" y="3498667"/>
            <a:ext cx="935622" cy="95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471477-793F-4F6C-83A2-D7332B57BA8C}"/>
              </a:ext>
            </a:extLst>
          </p:cNvPr>
          <p:cNvSpPr/>
          <p:nvPr/>
        </p:nvSpPr>
        <p:spPr>
          <a:xfrm>
            <a:off x="7015684" y="3498667"/>
            <a:ext cx="861452" cy="4893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271D66-763B-422E-BCB5-58BD7FE6D544}"/>
              </a:ext>
            </a:extLst>
          </p:cNvPr>
          <p:cNvSpPr/>
          <p:nvPr/>
        </p:nvSpPr>
        <p:spPr>
          <a:xfrm>
            <a:off x="9921070" y="3572620"/>
            <a:ext cx="1808817" cy="4893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H"/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387264C-0933-4A19-8E6D-3FC9C7A27A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76" y="1721612"/>
            <a:ext cx="802498" cy="7789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E5B3885-4ABA-4DB0-9D38-BE5FFA98DC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7590" y="657193"/>
            <a:ext cx="2561225" cy="937577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5EECF445-7A9D-4FF9-A291-FB9FC1C886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09" y="3524197"/>
            <a:ext cx="850821" cy="813446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4669AF8A-BDDD-4F4B-AD18-7D5C829F26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25" y="3537937"/>
            <a:ext cx="994975" cy="9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F2BA92E-B5EA-4CDD-9606-2F7285EF3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53" y="439592"/>
            <a:ext cx="4447041" cy="498044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9EE9921-5556-439D-B875-565AF18503B5}"/>
              </a:ext>
            </a:extLst>
          </p:cNvPr>
          <p:cNvSpPr/>
          <p:nvPr/>
        </p:nvSpPr>
        <p:spPr>
          <a:xfrm>
            <a:off x="395167" y="294079"/>
            <a:ext cx="1024679" cy="10246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50572-AD68-4D38-B687-8A1A92525D2A}"/>
              </a:ext>
            </a:extLst>
          </p:cNvPr>
          <p:cNvSpPr txBox="1"/>
          <p:nvPr/>
        </p:nvSpPr>
        <p:spPr>
          <a:xfrm>
            <a:off x="634119" y="1618582"/>
            <a:ext cx="5059055" cy="4250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¿Sabías que</a:t>
            </a:r>
            <a:r>
              <a:rPr lang="en-GB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algunas aplicaciones no son gratuitas o te piden que pagues por funciones o niveles adicionales?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Pregunta siempre a un adulto de confianza antes de realizar cualquier tipo de pago en línea.</a:t>
            </a:r>
            <a:endParaRPr lang="en-GB" sz="3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F4397D-A502-4A22-A044-00BF0879E718}"/>
              </a:ext>
            </a:extLst>
          </p:cNvPr>
          <p:cNvGrpSpPr/>
          <p:nvPr/>
        </p:nvGrpSpPr>
        <p:grpSpPr>
          <a:xfrm>
            <a:off x="1419846" y="184374"/>
            <a:ext cx="1244088" cy="1244088"/>
            <a:chOff x="10168679" y="4814383"/>
            <a:chExt cx="1966649" cy="1966649"/>
          </a:xfrm>
        </p:grpSpPr>
        <p:pic>
          <p:nvPicPr>
            <p:cNvPr id="17" name="Graphic 16" descr="Traffic light with solid fill">
              <a:extLst>
                <a:ext uri="{FF2B5EF4-FFF2-40B4-BE49-F238E27FC236}">
                  <a16:creationId xmlns:a16="http://schemas.microsoft.com/office/drawing/2014/main" id="{C08C4F7A-EC02-4305-A5F3-279251432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68679" y="4814383"/>
              <a:ext cx="1966649" cy="1966649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6868AB-4042-4C70-ABC3-82ACF24CB075}"/>
                </a:ext>
              </a:extLst>
            </p:cNvPr>
            <p:cNvSpPr/>
            <p:nvPr/>
          </p:nvSpPr>
          <p:spPr>
            <a:xfrm>
              <a:off x="10929146" y="5114207"/>
              <a:ext cx="445713" cy="445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35185914-EF30-44EB-9B1C-A4D008EA71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78" y="4515395"/>
            <a:ext cx="2131822" cy="234260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3700DA0-3324-4651-9533-FCF725894BFD}"/>
              </a:ext>
            </a:extLst>
          </p:cNvPr>
          <p:cNvSpPr/>
          <p:nvPr/>
        </p:nvSpPr>
        <p:spPr>
          <a:xfrm>
            <a:off x="8924730" y="5177963"/>
            <a:ext cx="961053" cy="96105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133813-3B9F-4C7E-8693-E23FF11D525F}"/>
              </a:ext>
            </a:extLst>
          </p:cNvPr>
          <p:cNvSpPr/>
          <p:nvPr/>
        </p:nvSpPr>
        <p:spPr>
          <a:xfrm>
            <a:off x="7651714" y="5177963"/>
            <a:ext cx="961053" cy="96105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FE0FD0-DEF0-42AB-8EC1-AFFC72829B99}"/>
              </a:ext>
            </a:extLst>
          </p:cNvPr>
          <p:cNvSpPr/>
          <p:nvPr/>
        </p:nvSpPr>
        <p:spPr>
          <a:xfrm>
            <a:off x="6378698" y="5177963"/>
            <a:ext cx="961053" cy="96105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D6864AA-733E-4C2C-851A-223B120252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35" y="5420034"/>
            <a:ext cx="711262" cy="56116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3C456E5-500A-4CB9-9AC8-7871906DBF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03" y="5294869"/>
            <a:ext cx="499873" cy="637034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1282D783-BB18-4987-BE0F-E215435079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52" y="5373531"/>
            <a:ext cx="725355" cy="6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29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718A85E-71C0-43A5-9FBA-2E30B9A05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429" y="3774110"/>
            <a:ext cx="3041877" cy="32095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5AF977D-62CA-4CDB-AD3D-2AFE4E7F2C52}"/>
              </a:ext>
            </a:extLst>
          </p:cNvPr>
          <p:cNvSpPr/>
          <p:nvPr/>
        </p:nvSpPr>
        <p:spPr>
          <a:xfrm>
            <a:off x="395167" y="294079"/>
            <a:ext cx="1024679" cy="10246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8AF49-9C18-4798-AB6B-7D61564B1827}"/>
              </a:ext>
            </a:extLst>
          </p:cNvPr>
          <p:cNvSpPr txBox="1"/>
          <p:nvPr/>
        </p:nvSpPr>
        <p:spPr>
          <a:xfrm>
            <a:off x="592763" y="1611992"/>
            <a:ext cx="5503237" cy="499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¿Sabías que</a:t>
            </a:r>
            <a:r>
              <a:rPr lang="en-GB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algunas aplicaciones como los juegos o las aplicaciones de mensajería recogen nuestros datos personales, como la ubicación de nuestro teléfono inteligente o tableta?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1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PERMITAS NUNCA QUE UNA APLICACIÓN TENGA ACCESO A TU UBICACIÓN desactivando los servicios de localización de tu teléfono inteligente o tableta.</a:t>
            </a:r>
            <a:endParaRPr lang="en-GB" sz="2800" b="1" dirty="0">
              <a:solidFill>
                <a:schemeClr val="bg1"/>
              </a:solidFill>
              <a:effectLst/>
              <a:highlight>
                <a:srgbClr val="00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56505-8D86-480D-9654-B196FC86C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438" y="397322"/>
            <a:ext cx="3288169" cy="627141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094E90-D920-45F5-B2A8-37DA96DCCDD7}"/>
              </a:ext>
            </a:extLst>
          </p:cNvPr>
          <p:cNvGrpSpPr/>
          <p:nvPr/>
        </p:nvGrpSpPr>
        <p:grpSpPr>
          <a:xfrm>
            <a:off x="1419846" y="184374"/>
            <a:ext cx="1244088" cy="1244088"/>
            <a:chOff x="10168679" y="4814383"/>
            <a:chExt cx="1966649" cy="1966649"/>
          </a:xfrm>
        </p:grpSpPr>
        <p:pic>
          <p:nvPicPr>
            <p:cNvPr id="17" name="Graphic 16" descr="Traffic light with solid fill">
              <a:extLst>
                <a:ext uri="{FF2B5EF4-FFF2-40B4-BE49-F238E27FC236}">
                  <a16:creationId xmlns:a16="http://schemas.microsoft.com/office/drawing/2014/main" id="{5F15DA37-8FF6-40D6-9E33-36CA51313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68679" y="4814383"/>
              <a:ext cx="1966649" cy="1966649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96B648-54A3-47CB-96DD-9EC0A0F74495}"/>
                </a:ext>
              </a:extLst>
            </p:cNvPr>
            <p:cNvSpPr/>
            <p:nvPr/>
          </p:nvSpPr>
          <p:spPr>
            <a:xfrm>
              <a:off x="10929146" y="5114207"/>
              <a:ext cx="445713" cy="445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6AAE657-DA99-4041-8371-26B490155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56" y="1973519"/>
            <a:ext cx="2446579" cy="24465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CD1BAD-EC67-45C5-9571-5C89AD2DDF85}"/>
              </a:ext>
            </a:extLst>
          </p:cNvPr>
          <p:cNvSpPr/>
          <p:nvPr/>
        </p:nvSpPr>
        <p:spPr>
          <a:xfrm>
            <a:off x="8742044" y="5434965"/>
            <a:ext cx="2948941" cy="493395"/>
          </a:xfrm>
          <a:prstGeom prst="rect">
            <a:avLst/>
          </a:prstGeom>
          <a:solidFill>
            <a:srgbClr val="FAA21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70DBD1-C1E9-4CAC-8F18-9E449C5C2E7A}"/>
              </a:ext>
            </a:extLst>
          </p:cNvPr>
          <p:cNvSpPr/>
          <p:nvPr/>
        </p:nvSpPr>
        <p:spPr>
          <a:xfrm>
            <a:off x="9008463" y="4835677"/>
            <a:ext cx="872655" cy="8726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7C26E0-3BF9-476C-88C8-FC806A6FC8A3}"/>
              </a:ext>
            </a:extLst>
          </p:cNvPr>
          <p:cNvSpPr/>
          <p:nvPr/>
        </p:nvSpPr>
        <p:spPr>
          <a:xfrm>
            <a:off x="10800185" y="5026606"/>
            <a:ext cx="668754" cy="668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7EE92523-4630-45A0-BDB8-FAEA57466F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82866" y="5147948"/>
            <a:ext cx="485887" cy="485887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F0512AFD-CDA2-40E8-A076-FD3B73B75F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99834" y="4927636"/>
            <a:ext cx="706199" cy="7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9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57D22E9-3D75-4E62-8656-A1417670F418}"/>
              </a:ext>
            </a:extLst>
          </p:cNvPr>
          <p:cNvSpPr/>
          <p:nvPr/>
        </p:nvSpPr>
        <p:spPr>
          <a:xfrm>
            <a:off x="395167" y="294079"/>
            <a:ext cx="1024679" cy="10246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B8594-64AD-487E-8C39-156B6A9DEDA5}"/>
              </a:ext>
            </a:extLst>
          </p:cNvPr>
          <p:cNvGrpSpPr/>
          <p:nvPr/>
        </p:nvGrpSpPr>
        <p:grpSpPr>
          <a:xfrm>
            <a:off x="1419846" y="184374"/>
            <a:ext cx="1244088" cy="1244088"/>
            <a:chOff x="10168679" y="4814383"/>
            <a:chExt cx="1966649" cy="1966649"/>
          </a:xfrm>
        </p:grpSpPr>
        <p:pic>
          <p:nvPicPr>
            <p:cNvPr id="4" name="Graphic 3" descr="Traffic light with solid fill">
              <a:extLst>
                <a:ext uri="{FF2B5EF4-FFF2-40B4-BE49-F238E27FC236}">
                  <a16:creationId xmlns:a16="http://schemas.microsoft.com/office/drawing/2014/main" id="{AE430E2C-7E21-4374-A8E7-F790117B7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68679" y="4814383"/>
              <a:ext cx="1966649" cy="1966649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CBA211C-00CD-4ACC-9008-41923A9CBD8D}"/>
                </a:ext>
              </a:extLst>
            </p:cNvPr>
            <p:cNvSpPr/>
            <p:nvPr/>
          </p:nvSpPr>
          <p:spPr>
            <a:xfrm>
              <a:off x="10929146" y="5114207"/>
              <a:ext cx="445713" cy="445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C732951-1DA1-4EC5-96F6-2B236D707691}"/>
              </a:ext>
            </a:extLst>
          </p:cNvPr>
          <p:cNvSpPr txBox="1"/>
          <p:nvPr/>
        </p:nvSpPr>
        <p:spPr>
          <a:xfrm>
            <a:off x="592765" y="1784002"/>
            <a:ext cx="5503236" cy="398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¿Sabías que</a:t>
            </a:r>
            <a:r>
              <a:rPr lang="en-GB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algunas aplicaciones y juegos te permiten chatear con "amigos en línea"? Pero aceptar solicitudes de amistad de desconocidos puede ser peligroso</a:t>
            </a: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CHATEA Y JUEGA SÓLO CON GENTE QUE CONOZCAS EN PERSONA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93B6A1E-CC45-48C5-B0FB-2F78A84AF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86" y="2310323"/>
            <a:ext cx="3169683" cy="316968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16A86993-3655-408F-AA5C-1E9D6349CC21}"/>
              </a:ext>
            </a:extLst>
          </p:cNvPr>
          <p:cNvSpPr/>
          <p:nvPr/>
        </p:nvSpPr>
        <p:spPr>
          <a:xfrm rot="1523711">
            <a:off x="8834600" y="1306053"/>
            <a:ext cx="3035747" cy="2317034"/>
          </a:xfrm>
          <a:prstGeom prst="cloud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648E296-4223-4D12-A67E-59EE0B8B718B}"/>
              </a:ext>
            </a:extLst>
          </p:cNvPr>
          <p:cNvSpPr/>
          <p:nvPr/>
        </p:nvSpPr>
        <p:spPr>
          <a:xfrm rot="20952479" flipH="1">
            <a:off x="5465458" y="605439"/>
            <a:ext cx="3033011" cy="2323234"/>
          </a:xfrm>
          <a:prstGeom prst="cloud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229FEE-C355-41AA-9B1F-532657E725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6249" y="4712092"/>
            <a:ext cx="2113693" cy="22301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543983-6060-456D-A2D8-193FAC9250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2537">
            <a:off x="6514666" y="814023"/>
            <a:ext cx="952526" cy="1816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970A76-99A8-4B00-AAC0-90BFB30AE8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774">
            <a:off x="9815332" y="1637842"/>
            <a:ext cx="1199582" cy="161820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6B94AB-3414-4527-8219-5A1D8F8BE563}"/>
              </a:ext>
            </a:extLst>
          </p:cNvPr>
          <p:cNvSpPr/>
          <p:nvPr/>
        </p:nvSpPr>
        <p:spPr>
          <a:xfrm rot="19987107">
            <a:off x="6830074" y="1227764"/>
            <a:ext cx="364301" cy="1842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F5EADD-B008-4914-A57D-649459ACF418}"/>
              </a:ext>
            </a:extLst>
          </p:cNvPr>
          <p:cNvSpPr/>
          <p:nvPr/>
        </p:nvSpPr>
        <p:spPr>
          <a:xfrm>
            <a:off x="6464618" y="1281777"/>
            <a:ext cx="146685" cy="146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8D0A412-1E0F-404A-824A-63DD7E2D91ED}"/>
              </a:ext>
            </a:extLst>
          </p:cNvPr>
          <p:cNvSpPr/>
          <p:nvPr/>
        </p:nvSpPr>
        <p:spPr>
          <a:xfrm rot="19987107">
            <a:off x="6592067" y="1578831"/>
            <a:ext cx="364301" cy="184204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F00E64E-1AD9-4E98-9140-A920785769DB}"/>
              </a:ext>
            </a:extLst>
          </p:cNvPr>
          <p:cNvSpPr/>
          <p:nvPr/>
        </p:nvSpPr>
        <p:spPr>
          <a:xfrm rot="19987107">
            <a:off x="7020679" y="1591144"/>
            <a:ext cx="364301" cy="1842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F9B0E1A-E14E-43CD-955A-C41A7148D581}"/>
              </a:ext>
            </a:extLst>
          </p:cNvPr>
          <p:cNvSpPr/>
          <p:nvPr/>
        </p:nvSpPr>
        <p:spPr>
          <a:xfrm rot="19987107">
            <a:off x="7117729" y="1782746"/>
            <a:ext cx="364301" cy="1842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59091D-1CF5-4F49-9D01-5FD23ABF8907}"/>
              </a:ext>
            </a:extLst>
          </p:cNvPr>
          <p:cNvSpPr/>
          <p:nvPr/>
        </p:nvSpPr>
        <p:spPr>
          <a:xfrm rot="19987107">
            <a:off x="6874759" y="2151707"/>
            <a:ext cx="364301" cy="184204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A0CE05-5EAB-4B51-B1E5-A7F23CFD889B}"/>
              </a:ext>
            </a:extLst>
          </p:cNvPr>
          <p:cNvSpPr/>
          <p:nvPr/>
        </p:nvSpPr>
        <p:spPr>
          <a:xfrm rot="3396155">
            <a:off x="10068601" y="1804045"/>
            <a:ext cx="146685" cy="146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0C6155A-05B0-4BE3-BEF9-6BC83B5EA610}"/>
              </a:ext>
            </a:extLst>
          </p:cNvPr>
          <p:cNvSpPr/>
          <p:nvPr/>
        </p:nvSpPr>
        <p:spPr>
          <a:xfrm rot="867068">
            <a:off x="9892878" y="2429267"/>
            <a:ext cx="439957" cy="22245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2037770-F35C-4635-BCA2-89016D98F12D}"/>
              </a:ext>
            </a:extLst>
          </p:cNvPr>
          <p:cNvSpPr/>
          <p:nvPr/>
        </p:nvSpPr>
        <p:spPr>
          <a:xfrm rot="867068">
            <a:off x="10540643" y="2090734"/>
            <a:ext cx="439957" cy="2224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E64D51B-4178-48AA-B793-D95B35DC9EC6}"/>
              </a:ext>
            </a:extLst>
          </p:cNvPr>
          <p:cNvSpPr/>
          <p:nvPr/>
        </p:nvSpPr>
        <p:spPr>
          <a:xfrm rot="867068">
            <a:off x="10475738" y="2331857"/>
            <a:ext cx="439957" cy="2224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123DD12-7163-44AF-BC6B-71C426CCB69D}"/>
              </a:ext>
            </a:extLst>
          </p:cNvPr>
          <p:cNvSpPr/>
          <p:nvPr/>
        </p:nvSpPr>
        <p:spPr>
          <a:xfrm rot="867068">
            <a:off x="10354243" y="2804382"/>
            <a:ext cx="439957" cy="2224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F94787-B91B-4948-9901-B59433927224}"/>
              </a:ext>
            </a:extLst>
          </p:cNvPr>
          <p:cNvSpPr/>
          <p:nvPr/>
        </p:nvSpPr>
        <p:spPr>
          <a:xfrm rot="1014916">
            <a:off x="9858705" y="2848355"/>
            <a:ext cx="327660" cy="45719"/>
          </a:xfrm>
          <a:prstGeom prst="rect">
            <a:avLst/>
          </a:prstGeom>
          <a:solidFill>
            <a:srgbClr val="F69F0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33DB56-10FA-4E6C-8E01-8D44483D65CA}"/>
              </a:ext>
            </a:extLst>
          </p:cNvPr>
          <p:cNvSpPr/>
          <p:nvPr/>
        </p:nvSpPr>
        <p:spPr>
          <a:xfrm rot="19815577">
            <a:off x="7283912" y="2119829"/>
            <a:ext cx="327660" cy="45719"/>
          </a:xfrm>
          <a:prstGeom prst="rect">
            <a:avLst/>
          </a:prstGeom>
          <a:solidFill>
            <a:srgbClr val="F69F0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5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3A11E2-A5C0-4267-8A17-F20284744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b="3867"/>
          <a:stretch/>
        </p:blipFill>
        <p:spPr>
          <a:xfrm flipH="1">
            <a:off x="3311895" y="1284246"/>
            <a:ext cx="11280795" cy="834486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3DA062-C99E-4849-95D2-7D84A0AFF27B}"/>
              </a:ext>
            </a:extLst>
          </p:cNvPr>
          <p:cNvSpPr txBox="1"/>
          <p:nvPr/>
        </p:nvSpPr>
        <p:spPr>
          <a:xfrm>
            <a:off x="575035" y="433633"/>
            <a:ext cx="513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¿Sabías que</a:t>
            </a:r>
            <a:r>
              <a:rPr lang="en-GB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F074C0-B1C4-4F6E-8791-2E73ABA49795}"/>
              </a:ext>
            </a:extLst>
          </p:cNvPr>
          <p:cNvSpPr/>
          <p:nvPr/>
        </p:nvSpPr>
        <p:spPr>
          <a:xfrm>
            <a:off x="407699" y="2461264"/>
            <a:ext cx="1107649" cy="11076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A8DE60-6C37-45A0-A2D1-04451B3BB828}"/>
              </a:ext>
            </a:extLst>
          </p:cNvPr>
          <p:cNvSpPr/>
          <p:nvPr/>
        </p:nvSpPr>
        <p:spPr>
          <a:xfrm>
            <a:off x="407699" y="1176983"/>
            <a:ext cx="1107649" cy="11076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9AE37-61D8-4967-B166-B3A028A6D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2" y="1345849"/>
            <a:ext cx="769915" cy="7699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8E249-71FF-447C-8914-06F4E618A100}"/>
              </a:ext>
            </a:extLst>
          </p:cNvPr>
          <p:cNvGrpSpPr/>
          <p:nvPr/>
        </p:nvGrpSpPr>
        <p:grpSpPr>
          <a:xfrm>
            <a:off x="421814" y="3708049"/>
            <a:ext cx="1107649" cy="1107649"/>
            <a:chOff x="1839327" y="4092773"/>
            <a:chExt cx="1107649" cy="110764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E50555-3674-499C-81F6-D7F1EED3E6F8}"/>
                </a:ext>
              </a:extLst>
            </p:cNvPr>
            <p:cNvSpPr/>
            <p:nvPr/>
          </p:nvSpPr>
          <p:spPr>
            <a:xfrm>
              <a:off x="1839327" y="4092773"/>
              <a:ext cx="1107649" cy="11076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204540-4D43-4571-A53E-4DC7BF920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097" y="4220034"/>
              <a:ext cx="784107" cy="784107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76D1AB5-84C9-4995-AC22-95000DFAE8D0}"/>
              </a:ext>
            </a:extLst>
          </p:cNvPr>
          <p:cNvSpPr/>
          <p:nvPr/>
        </p:nvSpPr>
        <p:spPr>
          <a:xfrm>
            <a:off x="421814" y="5003262"/>
            <a:ext cx="1107649" cy="11076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832BF8-294E-444A-973B-B2662373C7A7}"/>
              </a:ext>
            </a:extLst>
          </p:cNvPr>
          <p:cNvSpPr txBox="1"/>
          <p:nvPr/>
        </p:nvSpPr>
        <p:spPr>
          <a:xfrm>
            <a:off x="1677118" y="1374622"/>
            <a:ext cx="4196248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Pregunta siempre a un adulto de confianza si puedes descargar una aplicación</a:t>
            </a:r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2800"/>
              </a:spcBef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Pregunta siempre a un adulto de confianza antes de realizar cualquier tipo de pago en línea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2800"/>
              </a:spcBef>
            </a:pPr>
            <a:r>
              <a:rPr lang="es-E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permitas nunca que una aplicación tenga acceso a tu ubicación</a:t>
            </a:r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Chatea y juega sólo con gente que conozcas en persona. Si alguien en línea te pide que quedes con él, díselo inmediatamente a un adulto de confianza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8A40A16-5526-4011-8E6D-F8BDDFF230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" y="2591756"/>
            <a:ext cx="811880" cy="534996"/>
          </a:xfrm>
          <a:prstGeom prst="rect">
            <a:avLst/>
          </a:prstGeom>
        </p:spPr>
      </p:pic>
      <p:pic>
        <p:nvPicPr>
          <p:cNvPr id="24" name="Picture 23" descr="A set of black and white circles&#10;&#10;Description automatically generated with medium confidence">
            <a:extLst>
              <a:ext uri="{FF2B5EF4-FFF2-40B4-BE49-F238E27FC236}">
                <a16:creationId xmlns:a16="http://schemas.microsoft.com/office/drawing/2014/main" id="{E2E848A8-7FE1-4D24-A70A-2F6A802C7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152" y="2971834"/>
            <a:ext cx="458700" cy="538121"/>
          </a:xfrm>
          <a:prstGeom prst="rect">
            <a:avLst/>
          </a:prstGeom>
        </p:spPr>
      </p:pic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DA94E1C-2DFB-464A-8BA7-495416607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9" y="5219508"/>
            <a:ext cx="808288" cy="67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8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6277</TotalTime>
  <Words>313</Words>
  <Application>Microsoft Office PowerPoint</Application>
  <PresentationFormat>Widescreen</PresentationFormat>
  <Paragraphs>40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Balloon XBd BT</vt:lpstr>
      <vt:lpstr>Century Gothic</vt:lpstr>
      <vt:lpstr>Calibri</vt:lpstr>
      <vt:lpstr>Wingdings 3</vt:lpstr>
      <vt:lpstr>Aial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¡Hasta pronto!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168</cp:revision>
  <dcterms:created xsi:type="dcterms:W3CDTF">2020-08-31T09:59:46Z</dcterms:created>
  <dcterms:modified xsi:type="dcterms:W3CDTF">2022-03-02T09:27:39Z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</Properties>
</file>