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3"/>
  </p:notesMasterIdLst>
  <p:sldIdLst>
    <p:sldId id="273" r:id="rId6"/>
    <p:sldId id="302" r:id="rId7"/>
    <p:sldId id="303" r:id="rId8"/>
    <p:sldId id="286" r:id="rId9"/>
    <p:sldId id="301" r:id="rId10"/>
    <p:sldId id="288" r:id="rId11"/>
    <p:sldId id="29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2" autoAdjust="0"/>
    <p:restoredTop sz="84995" autoAdjust="0"/>
  </p:normalViewPr>
  <p:slideViewPr>
    <p:cSldViewPr snapToGrid="0">
      <p:cViewPr>
        <p:scale>
          <a:sx n="43" d="100"/>
          <a:sy n="43" d="100"/>
        </p:scale>
        <p:origin x="66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13.28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27.39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34.16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39.43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43.39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49.219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56.575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3:04.37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8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4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67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7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09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4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38.pn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39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16" y="581465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58" y="6255711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6F559-2F33-4ACC-96CC-C67A357924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 b="30507"/>
          <a:stretch/>
        </p:blipFill>
        <p:spPr>
          <a:xfrm>
            <a:off x="-1006604" y="1512734"/>
            <a:ext cx="8852078" cy="364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F8D8C-E325-4B5E-9D3F-58E858362A83}"/>
              </a:ext>
            </a:extLst>
          </p:cNvPr>
          <p:cNvSpPr txBox="1"/>
          <p:nvPr/>
        </p:nvSpPr>
        <p:spPr>
          <a:xfrm>
            <a:off x="828139" y="4162205"/>
            <a:ext cx="5931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Episode 2: Personal Information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5954C2D-8FF7-4B93-B2B8-A1AFA707BE9A}"/>
              </a:ext>
            </a:extLst>
          </p:cNvPr>
          <p:cNvSpPr/>
          <p:nvPr/>
        </p:nvSpPr>
        <p:spPr>
          <a:xfrm>
            <a:off x="1231354" y="5934894"/>
            <a:ext cx="10716069" cy="627110"/>
          </a:xfrm>
          <a:prstGeom prst="ellipse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6270204" y="1276261"/>
            <a:ext cx="3656891" cy="4973872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723967" y="2155080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739772" y="2160570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696779" y="2165976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720329" y="3329547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8166855" y="3308294"/>
            <a:ext cx="1394553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939364" y="4499365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695748" y="4483558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644" y="2672812"/>
            <a:ext cx="3224745" cy="354359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73" y="4604054"/>
            <a:ext cx="838023" cy="90025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B2C8D8E-403C-4E5E-9DC6-BC2D8224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Course 2: Personal Information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rot="18781027" flipH="1">
            <a:off x="1484446" y="2120977"/>
            <a:ext cx="2459076" cy="231903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468719" y="2704859"/>
            <a:ext cx="2520077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3000" b="1" dirty="0">
                <a:latin typeface="Aial"/>
              </a:rPr>
              <a:t>Apps are </a:t>
            </a:r>
            <a:br>
              <a:rPr lang="en-GB" sz="3000" b="1" dirty="0">
                <a:latin typeface="Aial"/>
              </a:rPr>
            </a:br>
            <a:r>
              <a:rPr lang="en-GB" sz="3000" b="1" dirty="0">
                <a:latin typeface="Aial"/>
              </a:rPr>
              <a:t>the rooms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510621" y="3434712"/>
            <a:ext cx="2371621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</a:pPr>
            <a:r>
              <a:rPr lang="en-GB" sz="3000" b="1" dirty="0">
                <a:solidFill>
                  <a:prstClr val="black"/>
                </a:solidFill>
                <a:latin typeface="Aial"/>
              </a:rPr>
              <a:t> </a:t>
            </a:r>
            <a:r>
              <a:rPr lang="en-GB" dirty="0">
                <a:solidFill>
                  <a:prstClr val="black"/>
                </a:solidFill>
                <a:latin typeface="Aial"/>
              </a:rPr>
              <a:t>of your </a:t>
            </a:r>
            <a:r>
              <a:rPr lang="en-GB">
                <a:solidFill>
                  <a:prstClr val="black"/>
                </a:solidFill>
                <a:latin typeface="Aial"/>
              </a:rPr>
              <a:t>digital house</a:t>
            </a:r>
            <a:endParaRPr lang="en-US" dirty="0">
              <a:solidFill>
                <a:prstClr val="black"/>
              </a:solidFill>
              <a:latin typeface="Aial"/>
            </a:endParaRPr>
          </a:p>
          <a:p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24F06C1-B66B-4D33-A996-C1FE229D9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84" y="2313223"/>
            <a:ext cx="812597" cy="77690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B21FD6C4-B81C-48AF-A38D-35C1A5064B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85" y="2316214"/>
            <a:ext cx="785995" cy="762939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04F7F844-FCF5-4A52-AABE-ED9CE811C6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53" y="3399060"/>
            <a:ext cx="1068123" cy="987205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B20E9185-59D8-4E05-AA4D-EA68BC43AD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6" y="4591242"/>
            <a:ext cx="963813" cy="910132"/>
          </a:xfrm>
          <a:prstGeom prst="rect">
            <a:avLst/>
          </a:prstGeom>
        </p:spPr>
      </p:pic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023283-3031-4EC9-B3E3-43D3B2CA5C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15" y="3341205"/>
            <a:ext cx="1292781" cy="109283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18E361-0D06-41A0-8F10-9A4B533AAC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20" y="4591397"/>
            <a:ext cx="909167" cy="90025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D7ED74B-1AC9-4E8A-9B96-E9403C6816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9" y="2304862"/>
            <a:ext cx="835283" cy="8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4FE471A3-CEF0-42D4-A7A2-03EEA812ACCD}"/>
              </a:ext>
            </a:extLst>
          </p:cNvPr>
          <p:cNvSpPr/>
          <p:nvPr/>
        </p:nvSpPr>
        <p:spPr>
          <a:xfrm>
            <a:off x="8105427" y="4086835"/>
            <a:ext cx="2602548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258E3F-52E4-4429-BDE9-8848FDCE12C6}"/>
              </a:ext>
            </a:extLst>
          </p:cNvPr>
          <p:cNvSpPr/>
          <p:nvPr/>
        </p:nvSpPr>
        <p:spPr>
          <a:xfrm>
            <a:off x="8224093" y="1647137"/>
            <a:ext cx="2004882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2682A9-64A9-47A1-9127-063F04EE518D}"/>
              </a:ext>
            </a:extLst>
          </p:cNvPr>
          <p:cNvSpPr/>
          <p:nvPr/>
        </p:nvSpPr>
        <p:spPr>
          <a:xfrm>
            <a:off x="2948026" y="2029178"/>
            <a:ext cx="1727235" cy="1363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54C2D-8FF7-4B93-B2B8-A1AFA707BE9A}"/>
              </a:ext>
            </a:extLst>
          </p:cNvPr>
          <p:cNvSpPr/>
          <p:nvPr/>
        </p:nvSpPr>
        <p:spPr>
          <a:xfrm>
            <a:off x="1231354" y="5934894"/>
            <a:ext cx="10716069" cy="627110"/>
          </a:xfrm>
          <a:prstGeom prst="ellipse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6431190" y="3346436"/>
            <a:ext cx="1394553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B2C8D8E-403C-4E5E-9DC6-BC2D8224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Course 2: Personal Information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5656BD-6D5E-4C11-A075-AE2F4EEA7619}"/>
              </a:ext>
            </a:extLst>
          </p:cNvPr>
          <p:cNvSpPr txBox="1"/>
          <p:nvPr/>
        </p:nvSpPr>
        <p:spPr>
          <a:xfrm>
            <a:off x="3076289" y="2222212"/>
            <a:ext cx="252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48EE73-8AE7-463B-94A7-24F269E0D086}"/>
              </a:ext>
            </a:extLst>
          </p:cNvPr>
          <p:cNvSpPr txBox="1"/>
          <p:nvPr/>
        </p:nvSpPr>
        <p:spPr>
          <a:xfrm>
            <a:off x="8498699" y="1982114"/>
            <a:ext cx="1582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 of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your friends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D89C1-8478-499D-9156-FCD19405DC09}"/>
              </a:ext>
            </a:extLst>
          </p:cNvPr>
          <p:cNvSpPr txBox="1"/>
          <p:nvPr/>
        </p:nvSpPr>
        <p:spPr>
          <a:xfrm>
            <a:off x="8342605" y="4564235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Chat with friends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Secret information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FE3F8B18-3A70-4323-BD3A-1A5B45116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2" y="2751454"/>
            <a:ext cx="3225672" cy="35446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67F553-32A2-48E8-B9B7-8C5A1CEDE46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F56A37-4BB8-4F36-9AD2-019E9CF5CB0D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A8DF27-7398-418F-8124-1311EBFB4AA4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24F06C1-B66B-4D33-A996-C1FE229D9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08" y="2351365"/>
            <a:ext cx="812597" cy="77690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B21FD6C4-B81C-48AF-A38D-35C1A5064B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30" y="2379830"/>
            <a:ext cx="785995" cy="762939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04F7F844-FCF5-4A52-AABE-ED9CE811C6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4" y="3419753"/>
            <a:ext cx="1068123" cy="987205"/>
          </a:xfrm>
          <a:prstGeom prst="rect">
            <a:avLst/>
          </a:prstGeom>
        </p:spPr>
      </p:pic>
      <p:pic>
        <p:nvPicPr>
          <p:cNvPr id="44" name="Picture 4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E0F00DD3-B067-4175-A00C-F7560FFB4C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9" y="3385123"/>
            <a:ext cx="1281006" cy="1082884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B20E9185-59D8-4E05-AA4D-EA68BC43AD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4" y="4675214"/>
            <a:ext cx="963813" cy="910132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45C42311-1050-467D-A8C3-87FA7362F9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0" y="4676494"/>
            <a:ext cx="941660" cy="93242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28C77DE-7878-471A-8CC8-79921A9EF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73" y="2333295"/>
            <a:ext cx="787288" cy="7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53D0D-9DC9-4DDE-8015-00775D2EA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4"/>
          <a:stretch/>
        </p:blipFill>
        <p:spPr>
          <a:xfrm>
            <a:off x="1249528" y="1556791"/>
            <a:ext cx="10199779" cy="53012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229661-DA0B-4900-8FDF-38B67E02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Course 2: Personal Data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Your personal information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CA3DC-7A60-4E59-98F8-DE96547625E5}"/>
              </a:ext>
            </a:extLst>
          </p:cNvPr>
          <p:cNvSpPr txBox="1"/>
          <p:nvPr/>
        </p:nvSpPr>
        <p:spPr>
          <a:xfrm>
            <a:off x="1171756" y="2393920"/>
            <a:ext cx="151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First name and last name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3CA68-5460-468E-A478-F33D7FBE2745}"/>
              </a:ext>
            </a:extLst>
          </p:cNvPr>
          <p:cNvSpPr txBox="1"/>
          <p:nvPr/>
        </p:nvSpPr>
        <p:spPr>
          <a:xfrm>
            <a:off x="2848179" y="2246724"/>
            <a:ext cx="956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72F23B-924C-4E60-8C6F-F4C734792467}"/>
              </a:ext>
            </a:extLst>
          </p:cNvPr>
          <p:cNvSpPr txBox="1"/>
          <p:nvPr/>
        </p:nvSpPr>
        <p:spPr>
          <a:xfrm>
            <a:off x="4113364" y="2431389"/>
            <a:ext cx="111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 address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C371C-E1C8-412B-92AF-0F9F7B9BEF4E}"/>
              </a:ext>
            </a:extLst>
          </p:cNvPr>
          <p:cNvSpPr txBox="1"/>
          <p:nvPr/>
        </p:nvSpPr>
        <p:spPr>
          <a:xfrm>
            <a:off x="5464220" y="2417222"/>
            <a:ext cx="126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974D8C-3BE3-4AB7-977F-5ACE3576D47B}"/>
              </a:ext>
            </a:extLst>
          </p:cNvPr>
          <p:cNvSpPr txBox="1"/>
          <p:nvPr/>
        </p:nvSpPr>
        <p:spPr>
          <a:xfrm>
            <a:off x="6891416" y="2417222"/>
            <a:ext cx="126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Telephone number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610BEC-26CB-4087-9D04-9ACE56FDE548}"/>
              </a:ext>
            </a:extLst>
          </p:cNvPr>
          <p:cNvSpPr txBox="1"/>
          <p:nvPr/>
        </p:nvSpPr>
        <p:spPr>
          <a:xfrm>
            <a:off x="8293352" y="2436178"/>
            <a:ext cx="1331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Hobbies and passions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F60C27-D9AE-4F2F-83BC-529BE4439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50" y="3561060"/>
            <a:ext cx="1512788" cy="159615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B51BF50-7578-4C30-9160-A0C7C092174B}"/>
              </a:ext>
            </a:extLst>
          </p:cNvPr>
          <p:cNvSpPr/>
          <p:nvPr/>
        </p:nvSpPr>
        <p:spPr>
          <a:xfrm rot="17618184" flipH="1">
            <a:off x="358608" y="2893865"/>
            <a:ext cx="1848439" cy="1922831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44D43-062A-4CD2-B795-673508CD9C34}"/>
              </a:ext>
            </a:extLst>
          </p:cNvPr>
          <p:cNvSpPr txBox="1"/>
          <p:nvPr/>
        </p:nvSpPr>
        <p:spPr>
          <a:xfrm>
            <a:off x="227615" y="3158810"/>
            <a:ext cx="2043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characterise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7D89E-0603-4ACE-ABE4-53A0A2E20905}"/>
              </a:ext>
            </a:extLst>
          </p:cNvPr>
          <p:cNvSpPr txBox="1"/>
          <p:nvPr/>
        </p:nvSpPr>
        <p:spPr>
          <a:xfrm>
            <a:off x="9901419" y="2372428"/>
            <a:ext cx="119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Photos and videos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C6058-790C-4423-82A4-9BF7BCD72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63" y="1343137"/>
            <a:ext cx="1003739" cy="104821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F299023-12BF-4C3D-B49F-3E397439A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0" y="1342665"/>
            <a:ext cx="956122" cy="10297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87690BF-ED51-4ED5-9411-BFFB0A78BC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79" y="1356459"/>
            <a:ext cx="995765" cy="1027650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38303165-618E-416F-93EA-620AF396A6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53" y="1348524"/>
            <a:ext cx="977547" cy="102976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8B86E58-6BFC-4EBC-A8A4-842A8186BE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7" y="1398379"/>
            <a:ext cx="1004827" cy="97806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6879002C-CED8-4782-B003-007B86CFB6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9" y="1476880"/>
            <a:ext cx="980951" cy="895548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D93D166-49A9-435F-BECD-AA56FD4A4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63" y="1361227"/>
            <a:ext cx="933092" cy="10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C9BBC6-3BC6-42E9-BC67-F21A2C666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0"/>
          <a:stretch/>
        </p:blipFill>
        <p:spPr>
          <a:xfrm>
            <a:off x="1675820" y="2724302"/>
            <a:ext cx="9414976" cy="4204400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8391A22B-3BAC-4EDC-AC38-EB1CDB41B677}"/>
              </a:ext>
            </a:extLst>
          </p:cNvPr>
          <p:cNvSpPr/>
          <p:nvPr/>
        </p:nvSpPr>
        <p:spPr>
          <a:xfrm rot="1515492">
            <a:off x="6832819" y="1093163"/>
            <a:ext cx="1587424" cy="1467694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49FACF7F-0946-478B-8CAE-80314525C821}"/>
              </a:ext>
            </a:extLst>
          </p:cNvPr>
          <p:cNvSpPr/>
          <p:nvPr/>
        </p:nvSpPr>
        <p:spPr>
          <a:xfrm flipH="1">
            <a:off x="4817655" y="1253824"/>
            <a:ext cx="1737458" cy="165310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D148E1-CED3-40B8-8DE8-98E597164E84}"/>
              </a:ext>
            </a:extLst>
          </p:cNvPr>
          <p:cNvSpPr txBox="1"/>
          <p:nvPr/>
        </p:nvSpPr>
        <p:spPr>
          <a:xfrm>
            <a:off x="4967095" y="1502000"/>
            <a:ext cx="15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Never share your personal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1D7C3-223E-4600-B99C-72ED42C01A01}"/>
              </a:ext>
            </a:extLst>
          </p:cNvPr>
          <p:cNvSpPr txBox="1"/>
          <p:nvPr/>
        </p:nvSpPr>
        <p:spPr>
          <a:xfrm>
            <a:off x="7074897" y="1290649"/>
            <a:ext cx="106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your profile to “private”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0E4FA2E-8A8F-4C7E-A51C-DF5307F2A5F0}"/>
              </a:ext>
            </a:extLst>
          </p:cNvPr>
          <p:cNvSpPr/>
          <p:nvPr/>
        </p:nvSpPr>
        <p:spPr>
          <a:xfrm rot="1990749">
            <a:off x="6394110" y="2770317"/>
            <a:ext cx="2424384" cy="183410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53BD4F-C7A1-40CD-B2C6-EB64ADC241EF}"/>
              </a:ext>
            </a:extLst>
          </p:cNvPr>
          <p:cNvSpPr txBox="1"/>
          <p:nvPr/>
        </p:nvSpPr>
        <p:spPr>
          <a:xfrm>
            <a:off x="6514500" y="3055273"/>
            <a:ext cx="215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Ask permission before posting something about someone else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48EDAD-31CC-47FB-B0A8-262B9B945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74" y="2191152"/>
            <a:ext cx="1825016" cy="293610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C97FE1B-8014-4AE6-9912-FF7CCE8A2B81}"/>
              </a:ext>
            </a:extLst>
          </p:cNvPr>
          <p:cNvSpPr txBox="1">
            <a:spLocks/>
          </p:cNvSpPr>
          <p:nvPr/>
        </p:nvSpPr>
        <p:spPr>
          <a:xfrm>
            <a:off x="426872" y="253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Course 2: Personal Data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Being safe online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157ECC9-1E52-40BA-97A5-5CB21377E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7" y="3098180"/>
            <a:ext cx="3256793" cy="357880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35C928D-1134-418B-A77C-303AAD764EAA}"/>
              </a:ext>
            </a:extLst>
          </p:cNvPr>
          <p:cNvSpPr/>
          <p:nvPr/>
        </p:nvSpPr>
        <p:spPr>
          <a:xfrm>
            <a:off x="4349043" y="997150"/>
            <a:ext cx="2245461" cy="2066665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4FC2AD-4DBE-4A08-8A0E-3E4AAA74BC6B}"/>
              </a:ext>
            </a:extLst>
          </p:cNvPr>
          <p:cNvSpPr txBox="1">
            <a:spLocks/>
          </p:cNvSpPr>
          <p:nvPr/>
        </p:nvSpPr>
        <p:spPr>
          <a:xfrm>
            <a:off x="4421703" y="1358190"/>
            <a:ext cx="2140260" cy="48217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personal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should you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internet?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8E4392-4101-4DDB-969E-32AFF7ABEE04}"/>
              </a:ext>
            </a:extLst>
          </p:cNvPr>
          <p:cNvSpPr txBox="1"/>
          <p:nvPr/>
        </p:nvSpPr>
        <p:spPr>
          <a:xfrm>
            <a:off x="7821366" y="1035885"/>
            <a:ext cx="133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email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4D4F7-EDBE-4FAE-B83D-88C4BD3A29F5}"/>
              </a:ext>
            </a:extLst>
          </p:cNvPr>
          <p:cNvSpPr txBox="1"/>
          <p:nvPr/>
        </p:nvSpPr>
        <p:spPr>
          <a:xfrm>
            <a:off x="9964043" y="4132270"/>
            <a:ext cx="132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pet’s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B38E7-733A-49D5-B21D-94A92E0F0699}"/>
              </a:ext>
            </a:extLst>
          </p:cNvPr>
          <p:cNvSpPr txBox="1"/>
          <p:nvPr/>
        </p:nvSpPr>
        <p:spPr>
          <a:xfrm>
            <a:off x="7686714" y="4132271"/>
            <a:ext cx="159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favourite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football team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89BC6-2DA0-4D19-B1F4-6AD55C117C8B}"/>
              </a:ext>
            </a:extLst>
          </p:cNvPr>
          <p:cNvSpPr txBox="1"/>
          <p:nvPr/>
        </p:nvSpPr>
        <p:spPr>
          <a:xfrm>
            <a:off x="9962906" y="2612952"/>
            <a:ext cx="139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mum’s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2FEFEB-D8AE-4936-A57C-3D436E1CACB3}"/>
              </a:ext>
            </a:extLst>
          </p:cNvPr>
          <p:cNvSpPr txBox="1"/>
          <p:nvPr/>
        </p:nvSpPr>
        <p:spPr>
          <a:xfrm>
            <a:off x="7686714" y="5657737"/>
            <a:ext cx="166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favourite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TV show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335924-C122-4816-B32B-45315C9C9FF4}"/>
              </a:ext>
            </a:extLst>
          </p:cNvPr>
          <p:cNvSpPr txBox="1"/>
          <p:nvPr/>
        </p:nvSpPr>
        <p:spPr>
          <a:xfrm>
            <a:off x="9898943" y="5701257"/>
            <a:ext cx="166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favourite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82637-0E01-483B-9DC8-B4D4E55B5810}"/>
              </a:ext>
            </a:extLst>
          </p:cNvPr>
          <p:cNvSpPr txBox="1"/>
          <p:nvPr/>
        </p:nvSpPr>
        <p:spPr>
          <a:xfrm>
            <a:off x="9905914" y="1048632"/>
            <a:ext cx="165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favourite singer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B28993-DFFA-4171-9136-5097073D60D2}"/>
              </a:ext>
            </a:extLst>
          </p:cNvPr>
          <p:cNvSpPr txBox="1"/>
          <p:nvPr/>
        </p:nvSpPr>
        <p:spPr>
          <a:xfrm>
            <a:off x="7654654" y="2608539"/>
            <a:ext cx="166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favourite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13F60-817E-4966-B612-C2F2C1E70498}"/>
              </a:ext>
            </a:extLst>
          </p:cNvPr>
          <p:cNvSpPr txBox="1"/>
          <p:nvPr/>
        </p:nvSpPr>
        <p:spPr>
          <a:xfrm>
            <a:off x="514533" y="2204068"/>
            <a:ext cx="164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name and last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355BB9-3ADB-47DF-8701-48FE18580798}"/>
              </a:ext>
            </a:extLst>
          </p:cNvPr>
          <p:cNvSpPr txBox="1"/>
          <p:nvPr/>
        </p:nvSpPr>
        <p:spPr>
          <a:xfrm>
            <a:off x="2644534" y="3633081"/>
            <a:ext cx="118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password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4E97DA-39CF-49DB-A538-635CC1655B5E}"/>
              </a:ext>
            </a:extLst>
          </p:cNvPr>
          <p:cNvSpPr txBox="1"/>
          <p:nvPr/>
        </p:nvSpPr>
        <p:spPr>
          <a:xfrm>
            <a:off x="518396" y="3683921"/>
            <a:ext cx="163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school’s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FAEE4F-5B91-4D4B-9B85-55ED1772D830}"/>
              </a:ext>
            </a:extLst>
          </p:cNvPr>
          <p:cNvSpPr txBox="1"/>
          <p:nvPr/>
        </p:nvSpPr>
        <p:spPr>
          <a:xfrm>
            <a:off x="2548039" y="2202772"/>
            <a:ext cx="139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phone number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994D89-E07C-4D99-A118-E00754E69B4E}"/>
              </a:ext>
            </a:extLst>
          </p:cNvPr>
          <p:cNvSpPr txBox="1"/>
          <p:nvPr/>
        </p:nvSpPr>
        <p:spPr>
          <a:xfrm>
            <a:off x="642381" y="5498499"/>
            <a:ext cx="13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home address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DEC1AC-C98D-4EDE-8540-1248DC3878D7}"/>
              </a:ext>
            </a:extLst>
          </p:cNvPr>
          <p:cNvSpPr txBox="1"/>
          <p:nvPr/>
        </p:nvSpPr>
        <p:spPr>
          <a:xfrm>
            <a:off x="2621494" y="5463107"/>
            <a:ext cx="108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birthday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6ACD31-8F47-4549-8C37-2293CDD4E188}"/>
              </a:ext>
            </a:extLst>
          </p:cNvPr>
          <p:cNvSpPr/>
          <p:nvPr/>
        </p:nvSpPr>
        <p:spPr>
          <a:xfrm>
            <a:off x="10571222" y="68576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20951B-4AE0-409C-87F6-5F77F8CCBDBC}"/>
              </a:ext>
            </a:extLst>
          </p:cNvPr>
          <p:cNvSpPr/>
          <p:nvPr/>
        </p:nvSpPr>
        <p:spPr>
          <a:xfrm>
            <a:off x="8327543" y="707756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EEA414B-624C-4C75-8598-C9D279A5BC2B}"/>
              </a:ext>
            </a:extLst>
          </p:cNvPr>
          <p:cNvSpPr/>
          <p:nvPr/>
        </p:nvSpPr>
        <p:spPr>
          <a:xfrm>
            <a:off x="10571222" y="221512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0D6E3C-6699-4A91-9397-03C044019C7F}"/>
              </a:ext>
            </a:extLst>
          </p:cNvPr>
          <p:cNvSpPr/>
          <p:nvPr/>
        </p:nvSpPr>
        <p:spPr>
          <a:xfrm>
            <a:off x="10571222" y="365967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CA73F7F-9D5C-41D7-8E4C-5CB95EE4F3C6}"/>
              </a:ext>
            </a:extLst>
          </p:cNvPr>
          <p:cNvSpPr/>
          <p:nvPr/>
        </p:nvSpPr>
        <p:spPr>
          <a:xfrm>
            <a:off x="8327545" y="5278448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8B35F2-0A70-439D-93A1-BAEAE1A2416D}"/>
              </a:ext>
            </a:extLst>
          </p:cNvPr>
          <p:cNvSpPr/>
          <p:nvPr/>
        </p:nvSpPr>
        <p:spPr>
          <a:xfrm>
            <a:off x="10571222" y="536313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E909B51-97B5-4150-9AD5-839BAB02221E}"/>
              </a:ext>
            </a:extLst>
          </p:cNvPr>
          <p:cNvSpPr/>
          <p:nvPr/>
        </p:nvSpPr>
        <p:spPr>
          <a:xfrm>
            <a:off x="8327545" y="3700552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1560EFB-373F-4DC8-8A14-45EE940DEEEC}"/>
              </a:ext>
            </a:extLst>
          </p:cNvPr>
          <p:cNvSpPr/>
          <p:nvPr/>
        </p:nvSpPr>
        <p:spPr>
          <a:xfrm>
            <a:off x="8327544" y="223156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541378F-D551-4138-86D7-AA76F2304B57}"/>
              </a:ext>
            </a:extLst>
          </p:cNvPr>
          <p:cNvSpPr/>
          <p:nvPr/>
        </p:nvSpPr>
        <p:spPr>
          <a:xfrm>
            <a:off x="1205424" y="1765754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5B1BCF3-47EB-47E8-A9FD-D8C35BA3BBE4}"/>
              </a:ext>
            </a:extLst>
          </p:cNvPr>
          <p:cNvSpPr/>
          <p:nvPr/>
        </p:nvSpPr>
        <p:spPr>
          <a:xfrm>
            <a:off x="3117375" y="3313390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A2319CE-FFDD-4EEC-8FA4-E3271E4007FB}"/>
              </a:ext>
            </a:extLst>
          </p:cNvPr>
          <p:cNvSpPr/>
          <p:nvPr/>
        </p:nvSpPr>
        <p:spPr>
          <a:xfrm>
            <a:off x="1238590" y="510056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A7622D-8AB5-4CB9-9F1E-E1B9A231EC31}"/>
              </a:ext>
            </a:extLst>
          </p:cNvPr>
          <p:cNvSpPr/>
          <p:nvPr/>
        </p:nvSpPr>
        <p:spPr>
          <a:xfrm>
            <a:off x="3018652" y="501106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DA5D4B-3611-4A5F-9676-35E1F3E41B64}"/>
              </a:ext>
            </a:extLst>
          </p:cNvPr>
          <p:cNvSpPr/>
          <p:nvPr/>
        </p:nvSpPr>
        <p:spPr>
          <a:xfrm>
            <a:off x="2925063" y="166097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B0A9482-547C-45BD-B7F0-4F9E19C8871F}"/>
              </a:ext>
            </a:extLst>
          </p:cNvPr>
          <p:cNvSpPr/>
          <p:nvPr/>
        </p:nvSpPr>
        <p:spPr>
          <a:xfrm>
            <a:off x="1178623" y="3250889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2F95A275-E7B8-4890-ABC1-72654E098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20" y="1288815"/>
            <a:ext cx="648041" cy="696163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DD5AEF7-43E2-4CB4-B9BE-15F076AE9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39" y="2884593"/>
            <a:ext cx="648041" cy="696163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E932BBFE-FA15-4E52-B52E-ABF0628C0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92" y="2884592"/>
            <a:ext cx="648041" cy="696163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5D4656EF-9F10-4F4A-85A9-F553798A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85" y="4662983"/>
            <a:ext cx="648041" cy="696163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35B9B0-B13E-43A2-865D-82E13AD6B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49" y="4696025"/>
            <a:ext cx="648041" cy="696163"/>
          </a:xfrm>
          <a:prstGeom prst="rect">
            <a:avLst/>
          </a:prstGeom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1B61AEF7-D566-4311-96C7-653CBE10D31E}"/>
              </a:ext>
            </a:extLst>
          </p:cNvPr>
          <p:cNvSpPr txBox="1">
            <a:spLocks/>
          </p:cNvSpPr>
          <p:nvPr/>
        </p:nvSpPr>
        <p:spPr>
          <a:xfrm>
            <a:off x="426872" y="253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Course 2: Personal Data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Sharing information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692CABA4-62EC-4FAC-B9C8-5D891C5E3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11" y="1425847"/>
            <a:ext cx="648041" cy="696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8DC2A4-BAE3-47D2-8C07-59280D5E8B2A}"/>
                  </a:ext>
                </a:extLst>
              </p14:cNvPr>
              <p14:cNvContentPartPr/>
              <p14:nvPr/>
            </p14:nvContentPartPr>
            <p14:xfrm>
              <a:off x="10571222" y="613683"/>
              <a:ext cx="318135" cy="32832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8DC2A4-BAE3-47D2-8C07-59280D5E8B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577683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842453D-7270-463B-9A2E-786587053B96}"/>
                  </a:ext>
                </a:extLst>
              </p14:cNvPr>
              <p14:cNvContentPartPr/>
              <p14:nvPr/>
            </p14:nvContentPartPr>
            <p14:xfrm>
              <a:off x="8327542" y="626004"/>
              <a:ext cx="318135" cy="328323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842453D-7270-463B-9A2E-786587053B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1914" y="590004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BA61F6-D762-4971-B914-7C0614CB93EE}"/>
                  </a:ext>
                </a:extLst>
              </p14:cNvPr>
              <p14:cNvContentPartPr/>
              <p14:nvPr/>
            </p14:nvContentPartPr>
            <p14:xfrm>
              <a:off x="8295934" y="2135877"/>
              <a:ext cx="318135" cy="328323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BA61F6-D762-4971-B914-7C0614CB93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0306" y="2099877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46A9FDD-41DB-4552-9975-DB1689EE4FFE}"/>
                  </a:ext>
                </a:extLst>
              </p14:cNvPr>
              <p14:cNvContentPartPr/>
              <p14:nvPr/>
            </p14:nvContentPartPr>
            <p14:xfrm>
              <a:off x="10571222" y="2095357"/>
              <a:ext cx="318135" cy="328323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46A9FDD-41DB-4552-9975-DB1689EE4F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2059357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C9F9AB9-4802-4709-BA65-B2132477C519}"/>
                  </a:ext>
                </a:extLst>
              </p14:cNvPr>
              <p14:cNvContentPartPr/>
              <p14:nvPr/>
            </p14:nvContentPartPr>
            <p14:xfrm>
              <a:off x="8309511" y="3582995"/>
              <a:ext cx="318135" cy="328323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C9F9AB9-4802-4709-BA65-B2132477C5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83" y="3546995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3FE93D0-3382-49AD-9681-C64D48D111D6}"/>
                  </a:ext>
                </a:extLst>
              </p14:cNvPr>
              <p14:cNvContentPartPr/>
              <p14:nvPr/>
            </p14:nvContentPartPr>
            <p14:xfrm>
              <a:off x="10571222" y="3434063"/>
              <a:ext cx="318135" cy="328323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3FE93D0-3382-49AD-9681-C64D48D111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3398063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96A23FA-93CB-43F3-B657-0F8FCCDA0FB8}"/>
                  </a:ext>
                </a:extLst>
              </p14:cNvPr>
              <p14:cNvContentPartPr/>
              <p14:nvPr/>
            </p14:nvContentPartPr>
            <p14:xfrm>
              <a:off x="8309511" y="5165038"/>
              <a:ext cx="318135" cy="328323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96A23FA-93CB-43F3-B657-0F8FCCDA0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83" y="5129038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ACC707D-7909-4812-9036-1765D906C61C}"/>
                  </a:ext>
                </a:extLst>
              </p14:cNvPr>
              <p14:cNvContentPartPr/>
              <p14:nvPr/>
            </p14:nvContentPartPr>
            <p14:xfrm>
              <a:off x="10571222" y="5314607"/>
              <a:ext cx="318135" cy="328323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ACC707D-7909-4812-9036-1765D906C6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5278607"/>
                <a:ext cx="389751" cy="3999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70" y="301279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See you soon on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24" y="5715825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74" y="6129737"/>
            <a:ext cx="1671398" cy="32815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A45897-A0AE-4DBD-91A7-BDBCD03834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08" y="2344597"/>
            <a:ext cx="3785140" cy="37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E394CBF2D4649A0B6A1B1F64B5C71" ma:contentTypeVersion="11" ma:contentTypeDescription="Create a new document." ma:contentTypeScope="" ma:versionID="d83a65a5774435a5d4b81ea4f2adfaeb">
  <xsd:schema xmlns:xsd="http://www.w3.org/2001/XMLSchema" xmlns:xs="http://www.w3.org/2001/XMLSchema" xmlns:p="http://schemas.microsoft.com/office/2006/metadata/properties" xmlns:ns3="d801feee-0a04-489c-95ba-2c29d5c96e1a" xmlns:ns4="8b19e4f0-34a3-4fb7-9adf-d8b7d6c4fccf" targetNamespace="http://schemas.microsoft.com/office/2006/metadata/properties" ma:root="true" ma:fieldsID="5727e1484c12a582b0f7958dc404b23a" ns3:_="" ns4:_="">
    <xsd:import namespace="d801feee-0a04-489c-95ba-2c29d5c96e1a"/>
    <xsd:import namespace="8b19e4f0-34a3-4fb7-9adf-d8b7d6c4fc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1feee-0a04-489c-95ba-2c29d5c96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e4f0-34a3-4fb7-9adf-d8b7d6c4f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84A224-358E-4888-85A8-718BA00E6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9EB55-8270-4874-B262-300697C71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01feee-0a04-489c-95ba-2c29d5c96e1a"/>
    <ds:schemaRef ds:uri="8b19e4f0-34a3-4fb7-9adf-d8b7d6c4f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65D1B-7F6C-4CDB-90FF-C910B187144D}">
  <ds:schemaRefs>
    <ds:schemaRef ds:uri="8b19e4f0-34a3-4fb7-9adf-d8b7d6c4fccf"/>
    <ds:schemaRef ds:uri="d801feee-0a04-489c-95ba-2c29d5c96e1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2887</TotalTime>
  <Words>212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Aial</vt:lpstr>
      <vt:lpstr>Arial</vt:lpstr>
      <vt:lpstr>Century Gothic</vt:lpstr>
      <vt:lpstr>Calibri</vt:lpstr>
      <vt:lpstr>Balloon XBd BT</vt:lpstr>
      <vt:lpstr>Wingdings 3</vt:lpstr>
      <vt:lpstr>Ion</vt:lpstr>
      <vt:lpstr>Custom Design</vt:lpstr>
      <vt:lpstr>PowerPoint Presentation</vt:lpstr>
      <vt:lpstr>Course 2: Personal Information  Home</vt:lpstr>
      <vt:lpstr>Course 2: Personal Information  Home</vt:lpstr>
      <vt:lpstr>Course 2: Personal Data  Your personal information</vt:lpstr>
      <vt:lpstr>PowerPoint Presentation</vt:lpstr>
      <vt:lpstr>PowerPoint Presentation</vt:lpstr>
      <vt:lpstr>  See you soon on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129</cp:revision>
  <dcterms:created xsi:type="dcterms:W3CDTF">2020-08-31T09:59:46Z</dcterms:created>
  <dcterms:modified xsi:type="dcterms:W3CDTF">2022-03-01T15:03:37Z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0x010100DA7E394CBF2D4649A0B6A1B1F64B5C71</vt:lpwstr>
  </property>
</Properties>
</file>