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85" r:id="rId2"/>
  </p:sldMasterIdLst>
  <p:notesMasterIdLst>
    <p:notesMasterId r:id="rId24"/>
  </p:notesMasterIdLst>
  <p:sldIdLst>
    <p:sldId id="273" r:id="rId3"/>
    <p:sldId id="275" r:id="rId4"/>
    <p:sldId id="276" r:id="rId5"/>
    <p:sldId id="277" r:id="rId6"/>
    <p:sldId id="278" r:id="rId7"/>
    <p:sldId id="279" r:id="rId8"/>
    <p:sldId id="281" r:id="rId9"/>
    <p:sldId id="283" r:id="rId10"/>
    <p:sldId id="300" r:id="rId11"/>
    <p:sldId id="286" r:id="rId12"/>
    <p:sldId id="288" r:id="rId13"/>
    <p:sldId id="289" r:id="rId14"/>
    <p:sldId id="290" r:id="rId15"/>
    <p:sldId id="291" r:id="rId16"/>
    <p:sldId id="293" r:id="rId17"/>
    <p:sldId id="294" r:id="rId18"/>
    <p:sldId id="263" r:id="rId19"/>
    <p:sldId id="295" r:id="rId20"/>
    <p:sldId id="297" r:id="rId21"/>
    <p:sldId id="298" r:id="rId22"/>
    <p:sldId id="29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1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4995" autoAdjust="0"/>
  </p:normalViewPr>
  <p:slideViewPr>
    <p:cSldViewPr snapToGrid="0">
      <p:cViewPr varScale="1">
        <p:scale>
          <a:sx n="44" d="100"/>
          <a:sy n="44" d="100"/>
        </p:scale>
        <p:origin x="504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20DB0A-AD27-452C-98EF-A93C7ACB8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2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8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98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0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4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1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6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5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4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299" y="5819230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13" y="6164070"/>
            <a:ext cx="1671398" cy="32815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60E4FF-D150-4012-A6C0-CC83179FB4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7" y="1912550"/>
            <a:ext cx="6347226" cy="33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72C234-1233-4994-9E39-D6D36F09B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761" y="1140493"/>
            <a:ext cx="5411703" cy="5987671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5AB3B43-ACCB-43CA-877E-9FBE101A708F}"/>
              </a:ext>
            </a:extLst>
          </p:cNvPr>
          <p:cNvSpPr/>
          <p:nvPr/>
        </p:nvSpPr>
        <p:spPr>
          <a:xfrm rot="20156998" flipH="1">
            <a:off x="4783247" y="1188463"/>
            <a:ext cx="3307504" cy="252682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A5C90-3B4B-4DFE-AB5D-2A41DF1F0498}"/>
              </a:ext>
            </a:extLst>
          </p:cNvPr>
          <p:cNvSpPr txBox="1"/>
          <p:nvPr/>
        </p:nvSpPr>
        <p:spPr>
          <a:xfrm>
            <a:off x="5068542" y="1697898"/>
            <a:ext cx="2833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Pourquoi ai-je besoin d'un mot de passe?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277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118D9B4-73AD-4305-9725-86D7346FBD26}"/>
              </a:ext>
            </a:extLst>
          </p:cNvPr>
          <p:cNvGrpSpPr/>
          <p:nvPr/>
        </p:nvGrpSpPr>
        <p:grpSpPr>
          <a:xfrm>
            <a:off x="8189029" y="1218773"/>
            <a:ext cx="2775966" cy="2775966"/>
            <a:chOff x="8189029" y="1218773"/>
            <a:chExt cx="2775966" cy="277596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2BD96F-F240-454E-B3A6-D9BFF1BF9EBF}"/>
                </a:ext>
              </a:extLst>
            </p:cNvPr>
            <p:cNvSpPr/>
            <p:nvPr/>
          </p:nvSpPr>
          <p:spPr>
            <a:xfrm>
              <a:off x="8189029" y="1218773"/>
              <a:ext cx="2775966" cy="2775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71EAED34-6A0F-4520-B7E4-C42E27D18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79" y="1455593"/>
              <a:ext cx="2139700" cy="2100076"/>
            </a:xfrm>
            <a:prstGeom prst="rect">
              <a:avLst/>
            </a:prstGeom>
          </p:spPr>
        </p:pic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5F7DE5D-2443-4B9A-9191-0B96BFF96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01" y="564533"/>
            <a:ext cx="3802466" cy="38024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875389" y="4642260"/>
            <a:ext cx="3395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Pour me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protéger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C27CE-F679-4752-B523-9F892CC2BD9C}"/>
              </a:ext>
            </a:extLst>
          </p:cNvPr>
          <p:cNvSpPr txBox="1"/>
          <p:nvPr/>
        </p:nvSpPr>
        <p:spPr>
          <a:xfrm>
            <a:off x="4529413" y="4611083"/>
            <a:ext cx="3025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protéger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endParaRPr lang="en-US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D5A10B-17BD-408B-9CEB-C495BD8EAC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8" y="757192"/>
            <a:ext cx="3792269" cy="37922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73E691-5373-4E7E-9B5C-1D523104A9A3}"/>
              </a:ext>
            </a:extLst>
          </p:cNvPr>
          <p:cNvSpPr txBox="1"/>
          <p:nvPr/>
        </p:nvSpPr>
        <p:spPr>
          <a:xfrm>
            <a:off x="8042754" y="4642260"/>
            <a:ext cx="3364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Pour protéger mes activités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7ADFA9-04EE-434E-9A66-0AABD0ADAA31}"/>
              </a:ext>
            </a:extLst>
          </p:cNvPr>
          <p:cNvSpPr/>
          <p:nvPr/>
        </p:nvSpPr>
        <p:spPr>
          <a:xfrm>
            <a:off x="5649617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EDF1B5-220B-4BE5-9059-A65C256204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5880846" y="3648847"/>
            <a:ext cx="691784" cy="69178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D08A2DD-7F93-48FF-A892-A7679E148556}"/>
              </a:ext>
            </a:extLst>
          </p:cNvPr>
          <p:cNvSpPr/>
          <p:nvPr/>
        </p:nvSpPr>
        <p:spPr>
          <a:xfrm>
            <a:off x="2001061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5273DD-AE6D-40D6-970E-01D0C4F28C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2244486" y="3678870"/>
            <a:ext cx="691784" cy="69178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D5B7CAE-2CC5-4AF1-A829-1E8EA7EF7FCA}"/>
              </a:ext>
            </a:extLst>
          </p:cNvPr>
          <p:cNvSpPr/>
          <p:nvPr/>
        </p:nvSpPr>
        <p:spPr>
          <a:xfrm>
            <a:off x="9067122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96375D4-808B-4BEE-BC39-5C2B0546A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9279237" y="3592101"/>
            <a:ext cx="691784" cy="6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559027" y="4635578"/>
            <a:ext cx="600967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Pour me protéger 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mon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âge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le nom de mon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école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sont autant d'informations qui doivent être protégées car elles me concernent et concernent les personnes que je connais!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D5A10B-17BD-408B-9CEB-C495BD8EA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01" y="439663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AB25F0-5D55-4433-A185-7A23068C2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06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C683E5-341A-4B17-A1E8-78F611754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622431" y="4566602"/>
            <a:ext cx="63750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protéger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Lorsque j'utilise l'ordinateur ou le smartphone familial, je dois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protéger mes informations personnelles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 Des inconnus pourraient les utiliser pour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voler de l'argent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à ma famille!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889DF34-181B-496B-820A-7A0A46DFD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01" y="680677"/>
            <a:ext cx="4251116" cy="42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FECDBE-415B-4090-A55B-9F37883FB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738893" y="4582931"/>
            <a:ext cx="64153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protéger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mots de passe protègent également mon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historique pour les jeux vidéo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 garantissent le 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bon fonctionnement de mes équipements électroniques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069110-1CCF-4F2A-B43F-A388369CDA51}"/>
              </a:ext>
            </a:extLst>
          </p:cNvPr>
          <p:cNvGrpSpPr/>
          <p:nvPr/>
        </p:nvGrpSpPr>
        <p:grpSpPr>
          <a:xfrm>
            <a:off x="5407313" y="1245312"/>
            <a:ext cx="3110035" cy="3110035"/>
            <a:chOff x="8189029" y="1218773"/>
            <a:chExt cx="2775966" cy="277596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40C222-0954-4EE8-97D8-B08F642D68DB}"/>
                </a:ext>
              </a:extLst>
            </p:cNvPr>
            <p:cNvSpPr/>
            <p:nvPr/>
          </p:nvSpPr>
          <p:spPr>
            <a:xfrm>
              <a:off x="8189029" y="1218773"/>
              <a:ext cx="2775966" cy="2775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B8ECF01-3D60-4D98-9600-B5A42A61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79" y="1455593"/>
              <a:ext cx="2139700" cy="2100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92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748D90-8A50-44BB-B631-CD39BC979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210" y="1807595"/>
            <a:ext cx="4750703" cy="475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69EEFF6-8CDD-4BF8-B0BB-33060F58AE96}"/>
              </a:ext>
            </a:extLst>
          </p:cNvPr>
          <p:cNvSpPr txBox="1">
            <a:spLocks/>
          </p:cNvSpPr>
          <p:nvPr/>
        </p:nvSpPr>
        <p:spPr>
          <a:xfrm>
            <a:off x="6097" y="70247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pPr algn="ctr"/>
            <a:r>
              <a:rPr lang="fr-FR" sz="8000" b="1">
                <a:solidFill>
                  <a:schemeClr val="bg1"/>
                </a:solidFill>
                <a:latin typeface="DomBold BT" panose="03060902030202020203" pitchFamily="66" charset="0"/>
              </a:rPr>
              <a:t>Créer un </a:t>
            </a:r>
            <a:r>
              <a:rPr lang="fr-FR" sz="8000" b="1" dirty="0">
                <a:solidFill>
                  <a:schemeClr val="bg1"/>
                </a:solidFill>
                <a:latin typeface="DomBold BT" panose="03060902030202020203" pitchFamily="66" charset="0"/>
              </a:rPr>
              <a:t>mot de passe</a:t>
            </a:r>
            <a:endParaRPr lang="en-US" sz="8000" b="1" dirty="0">
              <a:solidFill>
                <a:schemeClr val="bg1"/>
              </a:solidFill>
              <a:latin typeface="DomBold BT" panose="03060902030202020203" pitchFamily="66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AC43A84-E94B-4673-A3C0-47F52A440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69" y="4596548"/>
            <a:ext cx="1286661" cy="13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3209E18-8BFD-4AB9-9672-C5442FB7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25" y="2108849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0195" y="628650"/>
            <a:ext cx="5164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N'oubliez pas de définir un code d'au moins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6 chiffres ou une combinaison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pour l'accès à votre smartphone/tablette.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731446D-165F-430F-839E-06E09237BD70}"/>
              </a:ext>
            </a:extLst>
          </p:cNvPr>
          <p:cNvSpPr/>
          <p:nvPr/>
        </p:nvSpPr>
        <p:spPr>
          <a:xfrm rot="1523711">
            <a:off x="9085354" y="986685"/>
            <a:ext cx="2872272" cy="299589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85B14E7-189E-4F10-A8A9-2F999A1784E7}"/>
              </a:ext>
            </a:extLst>
          </p:cNvPr>
          <p:cNvSpPr/>
          <p:nvPr/>
        </p:nvSpPr>
        <p:spPr>
          <a:xfrm rot="20952479" flipH="1">
            <a:off x="5065168" y="119489"/>
            <a:ext cx="3329810" cy="311744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4546539-EFF2-455F-BC69-431D2A290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988">
            <a:off x="6055579" y="529056"/>
            <a:ext cx="1657850" cy="2351710"/>
          </a:xfrm>
          <a:prstGeom prst="rect">
            <a:avLst/>
          </a:prstGeom>
        </p:spPr>
      </p:pic>
      <p:pic>
        <p:nvPicPr>
          <p:cNvPr id="18" name="Picture 17" descr="A picture containing text, cellphone, phone, electronics&#10;&#10;Description automatically generated">
            <a:extLst>
              <a:ext uri="{FF2B5EF4-FFF2-40B4-BE49-F238E27FC236}">
                <a16:creationId xmlns:a16="http://schemas.microsoft.com/office/drawing/2014/main" id="{BFDE8F13-3F01-40DF-97A6-2DED4C52F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223">
            <a:off x="9713619" y="1478475"/>
            <a:ext cx="1562181" cy="22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D041C9-0CA5-4F71-96FB-FBA12A647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5365" y="1708390"/>
            <a:ext cx="4860867" cy="5378210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DC7F5C4-4ED6-4B84-885A-A4E0EBEF35FB}"/>
              </a:ext>
            </a:extLst>
          </p:cNvPr>
          <p:cNvSpPr/>
          <p:nvPr/>
        </p:nvSpPr>
        <p:spPr>
          <a:xfrm rot="18254302" flipH="1">
            <a:off x="3198373" y="1188504"/>
            <a:ext cx="4677149" cy="474222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31177" y="2200873"/>
            <a:ext cx="40320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Laisser traîner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votre smartphone/tablette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sans qu'il soit verrouillé par un code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c'est comme </a:t>
            </a: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laisser la porte de votre maison ouverte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6F0DE8D-8242-4DB0-84F8-D32298706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5083068" y="690306"/>
            <a:ext cx="1535402" cy="16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71EA6A-C9E1-4525-A15C-BEF95174293A}"/>
              </a:ext>
            </a:extLst>
          </p:cNvPr>
          <p:cNvGrpSpPr/>
          <p:nvPr/>
        </p:nvGrpSpPr>
        <p:grpSpPr>
          <a:xfrm>
            <a:off x="3582761" y="-743432"/>
            <a:ext cx="11447690" cy="7922560"/>
            <a:chOff x="2186667" y="-1770822"/>
            <a:chExt cx="12967607" cy="89744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A2B937-13EA-4A90-BE12-D6DA7CE01473}"/>
                </a:ext>
              </a:extLst>
            </p:cNvPr>
            <p:cNvGrpSpPr/>
            <p:nvPr/>
          </p:nvGrpSpPr>
          <p:grpSpPr>
            <a:xfrm>
              <a:off x="2186667" y="-1770822"/>
              <a:ext cx="12967607" cy="8628822"/>
              <a:chOff x="-696686" y="-1836137"/>
              <a:chExt cx="12967607" cy="8628822"/>
            </a:xfrm>
          </p:grpSpPr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D027943-5140-40DB-B613-56963C41B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 flipH="1">
                <a:off x="6874329" y="-1836137"/>
                <a:ext cx="5396592" cy="8628821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69E3E2E9-C162-4E7F-9851-59ACA8EE7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>
                <a:off x="-696686" y="-1836136"/>
                <a:ext cx="7571015" cy="8628821"/>
              </a:xfrm>
              <a:prstGeom prst="rect">
                <a:avLst/>
              </a:prstGeom>
            </p:spPr>
          </p:pic>
        </p:grpSp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1E84647-ED1C-498D-A804-BD4A0631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785" y="-345621"/>
              <a:ext cx="7549242" cy="7549242"/>
            </a:xfrm>
            <a:prstGeom prst="rect">
              <a:avLst/>
            </a:prstGeom>
          </p:spPr>
        </p:pic>
      </p:grp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F2276E13-0BBB-474C-9C33-7A2610AA2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5" y="351692"/>
            <a:ext cx="6924572" cy="9038492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95B6CFB-FC8C-4A95-9413-76820866B676}"/>
              </a:ext>
            </a:extLst>
          </p:cNvPr>
          <p:cNvSpPr/>
          <p:nvPr/>
        </p:nvSpPr>
        <p:spPr>
          <a:xfrm flipH="1">
            <a:off x="284872" y="351692"/>
            <a:ext cx="2310282" cy="140362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0D77E-386A-4FC6-B8EA-58DFAD9D448E}"/>
              </a:ext>
            </a:extLst>
          </p:cNvPr>
          <p:cNvSpPr txBox="1"/>
          <p:nvPr/>
        </p:nvSpPr>
        <p:spPr>
          <a:xfrm>
            <a:off x="337126" y="554482"/>
            <a:ext cx="224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qu'un mot de passe vous protège efficacement,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doit être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AA7BA2-FA6D-4965-9FF1-371D28748E77}"/>
              </a:ext>
            </a:extLst>
          </p:cNvPr>
          <p:cNvGrpSpPr/>
          <p:nvPr/>
        </p:nvGrpSpPr>
        <p:grpSpPr>
          <a:xfrm>
            <a:off x="1851388" y="1357296"/>
            <a:ext cx="2261269" cy="1143839"/>
            <a:chOff x="1851388" y="1357296"/>
            <a:chExt cx="2261269" cy="1143839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C749C151-B1D4-44D7-BAD1-2AD14E2A11AC}"/>
                </a:ext>
              </a:extLst>
            </p:cNvPr>
            <p:cNvSpPr/>
            <p:nvPr/>
          </p:nvSpPr>
          <p:spPr>
            <a:xfrm flipH="1">
              <a:off x="1851388" y="1357296"/>
              <a:ext cx="2261269" cy="114383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544CCB-9E9B-4958-9428-5CCD2BEAD919}"/>
                </a:ext>
              </a:extLst>
            </p:cNvPr>
            <p:cNvSpPr txBox="1"/>
            <p:nvPr/>
          </p:nvSpPr>
          <p:spPr>
            <a:xfrm>
              <a:off x="2218457" y="1639361"/>
              <a:ext cx="16114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LONG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9530915-D437-45C2-9B46-77C78E993657}"/>
              </a:ext>
            </a:extLst>
          </p:cNvPr>
          <p:cNvSpPr/>
          <p:nvPr/>
        </p:nvSpPr>
        <p:spPr>
          <a:xfrm rot="21349698" flipH="1">
            <a:off x="253959" y="2116119"/>
            <a:ext cx="2526666" cy="154983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16BF30-6A5E-4C76-B28C-89236580CB9C}"/>
              </a:ext>
            </a:extLst>
          </p:cNvPr>
          <p:cNvSpPr txBox="1"/>
          <p:nvPr/>
        </p:nvSpPr>
        <p:spPr>
          <a:xfrm>
            <a:off x="259008" y="2605336"/>
            <a:ext cx="25066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COMPLEXE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C863C4-687F-4B2D-B3EE-264BE36B0ADE}"/>
              </a:ext>
            </a:extLst>
          </p:cNvPr>
          <p:cNvGrpSpPr/>
          <p:nvPr/>
        </p:nvGrpSpPr>
        <p:grpSpPr>
          <a:xfrm>
            <a:off x="4327071" y="497256"/>
            <a:ext cx="2762420" cy="2191192"/>
            <a:chOff x="4327071" y="497256"/>
            <a:chExt cx="2762420" cy="2191192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39883C31-26FE-41A0-B4AA-A604446F2222}"/>
                </a:ext>
              </a:extLst>
            </p:cNvPr>
            <p:cNvSpPr/>
            <p:nvPr/>
          </p:nvSpPr>
          <p:spPr>
            <a:xfrm>
              <a:off x="4327071" y="497256"/>
              <a:ext cx="2762420" cy="212348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69ABF1-183B-4529-9F2F-1B88BC26AE46}"/>
                </a:ext>
              </a:extLst>
            </p:cNvPr>
            <p:cNvSpPr txBox="1"/>
            <p:nvPr/>
          </p:nvSpPr>
          <p:spPr>
            <a:xfrm>
              <a:off x="4459428" y="995677"/>
              <a:ext cx="252779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DIFFÉRENT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des autres mots de passe utilisés pour les autres comptes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3215629-6309-4C12-8301-4BE58B7E4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6041240" y="3925493"/>
            <a:ext cx="1904967" cy="20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7F02B-628D-4829-AB32-302FD2297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02" y="1892388"/>
            <a:ext cx="7815359" cy="532178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8E557EE-0394-488F-BED8-C2199D381076}"/>
              </a:ext>
            </a:extLst>
          </p:cNvPr>
          <p:cNvSpPr/>
          <p:nvPr/>
        </p:nvSpPr>
        <p:spPr>
          <a:xfrm rot="20626633" flipH="1">
            <a:off x="249469" y="263631"/>
            <a:ext cx="3044781" cy="247895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AB567-C14A-4D18-A4A2-109CF62C1917}"/>
              </a:ext>
            </a:extLst>
          </p:cNvPr>
          <p:cNvSpPr txBox="1"/>
          <p:nvPr/>
        </p:nvSpPr>
        <p:spPr>
          <a:xfrm>
            <a:off x="302099" y="624577"/>
            <a:ext cx="302474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Créez votre </a:t>
            </a:r>
            <a:br>
              <a:rPr lang="fr-FR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mot de passe avec l'aide d'un adulte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choisissez un mot de passe comprenant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824F84E-97BC-4AB4-A455-EED7C68392DC}"/>
              </a:ext>
            </a:extLst>
          </p:cNvPr>
          <p:cNvSpPr/>
          <p:nvPr/>
        </p:nvSpPr>
        <p:spPr>
          <a:xfrm rot="20540373" flipH="1">
            <a:off x="5463226" y="3174744"/>
            <a:ext cx="2552253" cy="14876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3CA45-576E-4B33-9741-1641B8922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06398" y="2605211"/>
            <a:ext cx="3879272" cy="426192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BAB85B0-423E-46A8-A7BD-EAA38BE8FE10}"/>
              </a:ext>
            </a:extLst>
          </p:cNvPr>
          <p:cNvSpPr/>
          <p:nvPr/>
        </p:nvSpPr>
        <p:spPr>
          <a:xfrm flipH="1">
            <a:off x="5892132" y="1560156"/>
            <a:ext cx="2893409" cy="176511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F29FF-481A-427D-9541-A9723D44E19E}"/>
              </a:ext>
            </a:extLst>
          </p:cNvPr>
          <p:cNvSpPr txBox="1"/>
          <p:nvPr/>
        </p:nvSpPr>
        <p:spPr>
          <a:xfrm>
            <a:off x="6379470" y="2381197"/>
            <a:ext cx="193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lettres en majuscule et en minuscule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FA3C3-F7E8-4AAF-BFB3-43D11444D7F0}"/>
              </a:ext>
            </a:extLst>
          </p:cNvPr>
          <p:cNvSpPr txBox="1"/>
          <p:nvPr/>
        </p:nvSpPr>
        <p:spPr>
          <a:xfrm>
            <a:off x="6462202" y="1893465"/>
            <a:ext cx="1869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 i C r V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5B626-AD12-4D5D-A8E2-25338F1BE95E}"/>
              </a:ext>
            </a:extLst>
          </p:cNvPr>
          <p:cNvSpPr txBox="1"/>
          <p:nvPr/>
        </p:nvSpPr>
        <p:spPr>
          <a:xfrm>
            <a:off x="5515005" y="3454893"/>
            <a:ext cx="229457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signes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ponctuation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. % ( ) = , 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A90CCAD4-DC7E-4A7B-A533-A6B5169BBC28}"/>
              </a:ext>
            </a:extLst>
          </p:cNvPr>
          <p:cNvSpPr/>
          <p:nvPr/>
        </p:nvSpPr>
        <p:spPr>
          <a:xfrm rot="271898">
            <a:off x="8684515" y="1186165"/>
            <a:ext cx="3077991" cy="15034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3E3C-8E00-4E26-89A5-47FDB2EB7D9C}"/>
              </a:ext>
            </a:extLst>
          </p:cNvPr>
          <p:cNvSpPr txBox="1"/>
          <p:nvPr/>
        </p:nvSpPr>
        <p:spPr>
          <a:xfrm>
            <a:off x="8941150" y="1504761"/>
            <a:ext cx="2495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 chiffres</a:t>
            </a:r>
          </a:p>
          <a:p>
            <a:pPr algn="ctr"/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9513164827</a:t>
            </a:r>
            <a:endParaRPr lang="en-US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F06C571-D8B6-48BA-B12C-BA342A2BA444}"/>
              </a:ext>
            </a:extLst>
          </p:cNvPr>
          <p:cNvSpPr/>
          <p:nvPr/>
        </p:nvSpPr>
        <p:spPr>
          <a:xfrm rot="971981" flipH="1">
            <a:off x="8672815" y="286915"/>
            <a:ext cx="1431932" cy="81769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BFD61F-BEC0-4959-94DA-85B455E0BC07}"/>
              </a:ext>
            </a:extLst>
          </p:cNvPr>
          <p:cNvSpPr txBox="1"/>
          <p:nvPr/>
        </p:nvSpPr>
        <p:spPr>
          <a:xfrm>
            <a:off x="8950832" y="551727"/>
            <a:ext cx="10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-617076" y="-1719330"/>
            <a:ext cx="10511684" cy="8577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46F932-AD77-4A61-9792-68C3D66A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1959" y="521677"/>
            <a:ext cx="6026366" cy="75048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291A58-74B0-4911-AB68-2BDE05311EC6}"/>
              </a:ext>
            </a:extLst>
          </p:cNvPr>
          <p:cNvGrpSpPr/>
          <p:nvPr/>
        </p:nvGrpSpPr>
        <p:grpSpPr>
          <a:xfrm>
            <a:off x="6813731" y="677637"/>
            <a:ext cx="2927342" cy="1328000"/>
            <a:chOff x="6813731" y="677637"/>
            <a:chExt cx="2927342" cy="1328000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ED9E9475-2517-4138-8AB3-FC1B54DCDDD5}"/>
                </a:ext>
              </a:extLst>
            </p:cNvPr>
            <p:cNvSpPr/>
            <p:nvPr/>
          </p:nvSpPr>
          <p:spPr>
            <a:xfrm>
              <a:off x="7255684" y="677637"/>
              <a:ext cx="2043437" cy="1328000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A59EB6-8719-44A2-AC1A-9B52E02E6401}"/>
                </a:ext>
              </a:extLst>
            </p:cNvPr>
            <p:cNvSpPr txBox="1"/>
            <p:nvPr/>
          </p:nvSpPr>
          <p:spPr>
            <a:xfrm>
              <a:off x="6813731" y="1049249"/>
              <a:ext cx="29273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Bonjour!</a:t>
              </a:r>
              <a:endParaRPr lang="en-US" sz="30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8D3ED1-29C5-4502-B1ED-DA9170D976E1}"/>
              </a:ext>
            </a:extLst>
          </p:cNvPr>
          <p:cNvGrpSpPr/>
          <p:nvPr/>
        </p:nvGrpSpPr>
        <p:grpSpPr>
          <a:xfrm>
            <a:off x="7593788" y="1616493"/>
            <a:ext cx="4185767" cy="1647694"/>
            <a:chOff x="7593788" y="1616493"/>
            <a:chExt cx="4185767" cy="164769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624305E-2563-46B9-96F0-A2D57BA3EF34}"/>
                </a:ext>
              </a:extLst>
            </p:cNvPr>
            <p:cNvSpPr/>
            <p:nvPr/>
          </p:nvSpPr>
          <p:spPr>
            <a:xfrm rot="1315299">
              <a:off x="8523597" y="1616493"/>
              <a:ext cx="2349016" cy="1647694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BBA94E-572D-4AA3-A230-DCF976899EAB}"/>
                </a:ext>
              </a:extLst>
            </p:cNvPr>
            <p:cNvSpPr txBox="1"/>
            <p:nvPr/>
          </p:nvSpPr>
          <p:spPr>
            <a:xfrm rot="267705">
              <a:off x="7593788" y="1932508"/>
              <a:ext cx="41857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Bienvenue</a:t>
              </a:r>
              <a:br>
                <a:rPr lang="en-US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 </a:t>
              </a:r>
              <a:r>
                <a:rPr lang="en-US" sz="3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tous</a:t>
              </a:r>
              <a:r>
                <a:rPr lang="en-US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30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43C0B8-45C3-4BED-ABF1-3C52628B7F20}"/>
              </a:ext>
            </a:extLst>
          </p:cNvPr>
          <p:cNvGrpSpPr/>
          <p:nvPr/>
        </p:nvGrpSpPr>
        <p:grpSpPr>
          <a:xfrm>
            <a:off x="7648189" y="3018933"/>
            <a:ext cx="4185767" cy="2529564"/>
            <a:chOff x="7611245" y="3005285"/>
            <a:chExt cx="4185767" cy="2529564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C0141527-FE1F-48E0-92E5-860B908BFF92}"/>
                </a:ext>
              </a:extLst>
            </p:cNvPr>
            <p:cNvSpPr/>
            <p:nvPr/>
          </p:nvSpPr>
          <p:spPr>
            <a:xfrm rot="5238273">
              <a:off x="8458003" y="2783974"/>
              <a:ext cx="2529564" cy="2972186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F3B888-960F-4AAD-AD0E-3C5AA653E7F3}"/>
                </a:ext>
              </a:extLst>
            </p:cNvPr>
            <p:cNvSpPr txBox="1"/>
            <p:nvPr/>
          </p:nvSpPr>
          <p:spPr>
            <a:xfrm rot="267705">
              <a:off x="7611245" y="3646915"/>
              <a:ext cx="41857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Vous voulez</a:t>
              </a:r>
              <a:br>
                <a:rPr lang="fr-FR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savoir plus sur</a:t>
              </a:r>
              <a:br>
                <a:rPr lang="fr-FR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cybersécurité?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3998 0.0669 C 0.04896 0.08102 0.05404 0.10209 0.05404 0.12408 C 0.05404 0.14908 0.04896 0.16898 0.03998 0.1831 L -1.875E-6 0.25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E52D17-407A-4C60-856B-A16D659B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5" y="-563028"/>
            <a:ext cx="3838552" cy="73211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AB1093-20D8-4D49-835B-1D0D30E01AEF}"/>
              </a:ext>
            </a:extLst>
          </p:cNvPr>
          <p:cNvSpPr txBox="1"/>
          <p:nvPr/>
        </p:nvSpPr>
        <p:spPr>
          <a:xfrm>
            <a:off x="1393370" y="1075904"/>
            <a:ext cx="32107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ial"/>
                <a:cs typeface="Arial" panose="020B0604020202020204" pitchFamily="34" charset="0"/>
              </a:rPr>
              <a:t>VOUS AVEZ GAGNÉ</a:t>
            </a:r>
            <a:r>
              <a:rPr lang="en-GB" sz="2800" dirty="0">
                <a:latin typeface="Aial"/>
              </a:rPr>
              <a:t>, </a:t>
            </a:r>
            <a:endParaRPr lang="en-US" sz="2800" dirty="0">
              <a:latin typeface="A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C5BBAB-8B5C-40C4-9DD3-CE96D71DA9F8}"/>
              </a:ext>
            </a:extLst>
          </p:cNvPr>
          <p:cNvSpPr txBox="1"/>
          <p:nvPr/>
        </p:nvSpPr>
        <p:spPr>
          <a:xfrm>
            <a:off x="1282480" y="2188784"/>
            <a:ext cx="338124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FÉLICITATIONS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963866-2D85-4A60-AA9D-6E7B55EC3BBA}"/>
              </a:ext>
            </a:extLst>
          </p:cNvPr>
          <p:cNvSpPr txBox="1"/>
          <p:nvPr/>
        </p:nvSpPr>
        <p:spPr>
          <a:xfrm rot="1278519">
            <a:off x="1560966" y="3453458"/>
            <a:ext cx="3027620" cy="1154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300" b="1" dirty="0">
                <a:latin typeface="Arial" panose="020B0604020202020204" pitchFamily="34" charset="0"/>
                <a:cs typeface="Arial" panose="020B0604020202020204" pitchFamily="34" charset="0"/>
              </a:rPr>
              <a:t>PROFITEZ DE CETTE OFFRE EXCEPTIONNELLE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28C48C-AD86-48DB-B59E-4D1F388BD0D4}"/>
              </a:ext>
            </a:extLst>
          </p:cNvPr>
          <p:cNvGrpSpPr/>
          <p:nvPr/>
        </p:nvGrpSpPr>
        <p:grpSpPr>
          <a:xfrm>
            <a:off x="3744313" y="717834"/>
            <a:ext cx="5467105" cy="5467105"/>
            <a:chOff x="9625253" y="3114003"/>
            <a:chExt cx="1399694" cy="1399694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1F6B965-8D19-4BBE-86A6-2771BBFE3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4890" y="3295096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06">
              <a:extLst>
                <a:ext uri="{FF2B5EF4-FFF2-40B4-BE49-F238E27FC236}">
                  <a16:creationId xmlns:a16="http://schemas.microsoft.com/office/drawing/2014/main" id="{D1B6006C-AC3F-4AB8-BAC8-0D31EC0F1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5253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333F96-D366-4441-9D99-5174CD6D3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562" y="2396583"/>
            <a:ext cx="4340918" cy="4770123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1AF7A61-9E6E-40AE-884B-BD9E6DB255B4}"/>
              </a:ext>
            </a:extLst>
          </p:cNvPr>
          <p:cNvSpPr/>
          <p:nvPr/>
        </p:nvSpPr>
        <p:spPr>
          <a:xfrm flipH="1">
            <a:off x="7283888" y="1310326"/>
            <a:ext cx="2416293" cy="188662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4BAAF-3D1C-4609-8994-BED27D037607}"/>
              </a:ext>
            </a:extLst>
          </p:cNvPr>
          <p:cNvSpPr txBox="1"/>
          <p:nvPr/>
        </p:nvSpPr>
        <p:spPr>
          <a:xfrm>
            <a:off x="7453129" y="1449002"/>
            <a:ext cx="2084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CLIQUEZ PAS!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8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" y="3187307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A </a:t>
            </a:r>
            <a:r>
              <a:rPr lang="en-US" sz="3000" dirty="0" err="1">
                <a:solidFill>
                  <a:schemeClr val="bg1"/>
                </a:solidFill>
              </a:rPr>
              <a:t>bientôt</a:t>
            </a:r>
            <a:r>
              <a:rPr lang="en-US" sz="3000" dirty="0">
                <a:solidFill>
                  <a:schemeClr val="bg1"/>
                </a:solidFill>
              </a:rPr>
              <a:t> sur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19" y="5814655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64" y="6142503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2699">
            <a:off x="6698268" y="2079339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2596132" y="-1249980"/>
            <a:ext cx="10511684" cy="857733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2D6C662-0175-4836-872D-EBD8CA3A444C}"/>
              </a:ext>
            </a:extLst>
          </p:cNvPr>
          <p:cNvSpPr/>
          <p:nvPr/>
        </p:nvSpPr>
        <p:spPr>
          <a:xfrm>
            <a:off x="7361751" y="2812071"/>
            <a:ext cx="2291325" cy="75556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6A50C5-EDBB-496C-B52C-DC39C4237C23}"/>
              </a:ext>
            </a:extLst>
          </p:cNvPr>
          <p:cNvSpPr txBox="1"/>
          <p:nvPr/>
        </p:nvSpPr>
        <p:spPr>
          <a:xfrm>
            <a:off x="7361751" y="2865841"/>
            <a:ext cx="2291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Faire vos devoirs en ligne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169C1F-2066-486D-ADA1-D024E42179B0}"/>
              </a:ext>
            </a:extLst>
          </p:cNvPr>
          <p:cNvGrpSpPr/>
          <p:nvPr/>
        </p:nvGrpSpPr>
        <p:grpSpPr>
          <a:xfrm>
            <a:off x="5811450" y="2652304"/>
            <a:ext cx="1468712" cy="1325563"/>
            <a:chOff x="5124059" y="2314028"/>
            <a:chExt cx="1468712" cy="1325563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4A506CC8-C1C5-4996-B2A1-164FAA2E03FA}"/>
                </a:ext>
              </a:extLst>
            </p:cNvPr>
            <p:cNvSpPr/>
            <p:nvPr/>
          </p:nvSpPr>
          <p:spPr>
            <a:xfrm>
              <a:off x="5124059" y="2314028"/>
              <a:ext cx="1468712" cy="1325563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AED732-EBFD-4CBB-B519-179276694D72}"/>
                </a:ext>
              </a:extLst>
            </p:cNvPr>
            <p:cNvSpPr txBox="1"/>
            <p:nvPr/>
          </p:nvSpPr>
          <p:spPr>
            <a:xfrm>
              <a:off x="5216709" y="2605885"/>
              <a:ext cx="13760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Jouer à des jeux vidéo</a:t>
              </a:r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B2F48F-3407-4027-A550-3B4C237EBC5B}"/>
              </a:ext>
            </a:extLst>
          </p:cNvPr>
          <p:cNvGrpSpPr/>
          <p:nvPr/>
        </p:nvGrpSpPr>
        <p:grpSpPr>
          <a:xfrm>
            <a:off x="2559505" y="2638177"/>
            <a:ext cx="1262076" cy="1625654"/>
            <a:chOff x="2333338" y="2663149"/>
            <a:chExt cx="1262076" cy="162565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98DB77DA-2118-41A2-A249-B34F25367A33}"/>
                </a:ext>
              </a:extLst>
            </p:cNvPr>
            <p:cNvSpPr/>
            <p:nvPr/>
          </p:nvSpPr>
          <p:spPr>
            <a:xfrm rot="18816044" flipH="1">
              <a:off x="2169863" y="2863251"/>
              <a:ext cx="1625654" cy="122544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791860-F6AC-40FF-9CCD-96104AEA112A}"/>
                </a:ext>
              </a:extLst>
            </p:cNvPr>
            <p:cNvSpPr txBox="1"/>
            <p:nvPr/>
          </p:nvSpPr>
          <p:spPr>
            <a:xfrm>
              <a:off x="2333338" y="3125672"/>
              <a:ext cx="1162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Écouter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de la musique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C80400-FB09-4221-8870-D7BED47D69DE}"/>
              </a:ext>
            </a:extLst>
          </p:cNvPr>
          <p:cNvGrpSpPr/>
          <p:nvPr/>
        </p:nvGrpSpPr>
        <p:grpSpPr>
          <a:xfrm>
            <a:off x="3601079" y="1211272"/>
            <a:ext cx="2454713" cy="1819436"/>
            <a:chOff x="2393093" y="1248114"/>
            <a:chExt cx="2454713" cy="1819436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27983A90-A953-472C-A03D-6BB65CD9C5C2}"/>
                </a:ext>
              </a:extLst>
            </p:cNvPr>
            <p:cNvSpPr/>
            <p:nvPr/>
          </p:nvSpPr>
          <p:spPr>
            <a:xfrm flipH="1">
              <a:off x="2393093" y="1248114"/>
              <a:ext cx="2454713" cy="1819436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60AD53-BC85-416C-9130-6CC30DCFCF8A}"/>
                </a:ext>
              </a:extLst>
            </p:cNvPr>
            <p:cNvSpPr txBox="1"/>
            <p:nvPr/>
          </p:nvSpPr>
          <p:spPr>
            <a:xfrm>
              <a:off x="2505257" y="1636773"/>
              <a:ext cx="22148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Communiquer et rester en contact avec nos amis et notre famille</a:t>
              </a:r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6C1F1BC-E628-4A05-9512-734C28491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22686" y="3610708"/>
            <a:ext cx="2977850" cy="3272283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5AA27A0-5953-4B02-A3B3-2D9D88166D3F}"/>
              </a:ext>
            </a:extLst>
          </p:cNvPr>
          <p:cNvSpPr/>
          <p:nvPr/>
        </p:nvSpPr>
        <p:spPr>
          <a:xfrm>
            <a:off x="9144132" y="2031920"/>
            <a:ext cx="2454712" cy="648057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880AED-446F-4EAA-95BD-BB90E0CA45E5}"/>
              </a:ext>
            </a:extLst>
          </p:cNvPr>
          <p:cNvSpPr txBox="1"/>
          <p:nvPr/>
        </p:nvSpPr>
        <p:spPr>
          <a:xfrm>
            <a:off x="9148412" y="2028067"/>
            <a:ext cx="245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Regarder des émissions télévisées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7A25823-B177-460E-AF8C-7B5A772BCB63}"/>
              </a:ext>
            </a:extLst>
          </p:cNvPr>
          <p:cNvSpPr/>
          <p:nvPr/>
        </p:nvSpPr>
        <p:spPr>
          <a:xfrm rot="2629825">
            <a:off x="9923297" y="2795951"/>
            <a:ext cx="1855816" cy="158643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C32E0-0B77-42B2-87BA-12FE70EF5772}"/>
              </a:ext>
            </a:extLst>
          </p:cNvPr>
          <p:cNvSpPr txBox="1"/>
          <p:nvPr/>
        </p:nvSpPr>
        <p:spPr>
          <a:xfrm>
            <a:off x="10095599" y="2977255"/>
            <a:ext cx="1427355" cy="1223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vérifier le programme en ligne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02EFCB-34D5-40FE-BC28-FB7EFBC8C915}"/>
              </a:ext>
            </a:extLst>
          </p:cNvPr>
          <p:cNvSpPr txBox="1"/>
          <p:nvPr/>
        </p:nvSpPr>
        <p:spPr>
          <a:xfrm>
            <a:off x="261521" y="855475"/>
            <a:ext cx="3536437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Pour quoi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utilisez-vous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l'Internet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D1F9137-61BF-4B49-8B8F-CA145C8F9594}"/>
              </a:ext>
            </a:extLst>
          </p:cNvPr>
          <p:cNvSpPr/>
          <p:nvPr/>
        </p:nvSpPr>
        <p:spPr>
          <a:xfrm rot="887601">
            <a:off x="6798066" y="832870"/>
            <a:ext cx="4230386" cy="413516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B8511-10D6-4CAB-BE4A-79FCB46DB7AC}"/>
              </a:ext>
            </a:extLst>
          </p:cNvPr>
          <p:cNvSpPr txBox="1"/>
          <p:nvPr/>
        </p:nvSpPr>
        <p:spPr>
          <a:xfrm>
            <a:off x="7141619" y="1874420"/>
            <a:ext cx="36570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L'Internet peut également être </a:t>
            </a: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un lieu dangereux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si nous ne faisons pas attention à </a:t>
            </a: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notre façon de nous comporter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lorsque nous sommes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ligne.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B2E54-D868-442A-ABDE-92336F3FD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87762" y="1207476"/>
            <a:ext cx="5324193" cy="589084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75FB654-7C54-4590-BD3D-9078B9557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64" y="105480"/>
            <a:ext cx="1589914" cy="1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B37777-0270-4583-AB05-9756045D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243" y="-568570"/>
            <a:ext cx="6933872" cy="840638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AE98123-C539-42EB-AC81-FF816DDC41DC}"/>
              </a:ext>
            </a:extLst>
          </p:cNvPr>
          <p:cNvSpPr/>
          <p:nvPr/>
        </p:nvSpPr>
        <p:spPr>
          <a:xfrm rot="1948459">
            <a:off x="6652133" y="495710"/>
            <a:ext cx="3583612" cy="33961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B8511-10D6-4CAB-BE4A-79FCB46DB7AC}"/>
              </a:ext>
            </a:extLst>
          </p:cNvPr>
          <p:cNvSpPr txBox="1"/>
          <p:nvPr/>
        </p:nvSpPr>
        <p:spPr>
          <a:xfrm>
            <a:off x="6853645" y="828886"/>
            <a:ext cx="3290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Aujourd'hui, nous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allons apprendre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nous pouvons nous protéger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lorsque nous utilisons l'Internet pour communiquer, jouer et naviguer.</a:t>
            </a:r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EF77D0-DEA2-4349-860B-79B4281E2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69" y="239799"/>
            <a:ext cx="1589914" cy="1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6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3000" b="1" dirty="0">
                <a:latin typeface="DomBold BT" panose="03060902030202020203" pitchFamily="66" charset="0"/>
              </a:rPr>
              <a:t>Maison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6F4E29-5BC4-475D-A2C6-EDFA3C935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17" y="2239107"/>
            <a:ext cx="3355200" cy="41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B31AE2-150A-446C-AAA2-8A6E5DD34163}"/>
              </a:ext>
            </a:extLst>
          </p:cNvPr>
          <p:cNvGrpSpPr/>
          <p:nvPr/>
        </p:nvGrpSpPr>
        <p:grpSpPr>
          <a:xfrm>
            <a:off x="3805562" y="1203396"/>
            <a:ext cx="4312067" cy="5865001"/>
            <a:chOff x="3805562" y="1203396"/>
            <a:chExt cx="4312067" cy="5865001"/>
          </a:xfrm>
        </p:grpSpPr>
        <p:pic>
          <p:nvPicPr>
            <p:cNvPr id="9" name="Picture 2" descr="Risultati immagini per ipad frame">
              <a:extLst>
                <a:ext uri="{FF2B5EF4-FFF2-40B4-BE49-F238E27FC236}">
                  <a16:creationId xmlns:a16="http://schemas.microsoft.com/office/drawing/2014/main" id="{B6861A3E-8975-492E-A25D-039556089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01964A-7682-47C3-A6D0-601F3AA57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304800" y="1203396"/>
            <a:ext cx="3045228" cy="237634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649511" y="1648470"/>
            <a:ext cx="2520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Votre smartphone et votre tablette sont vos </a:t>
            </a: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maisons numériques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B72D3D-A19E-4FE0-A446-6160D25C1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02967" y="3019762"/>
            <a:ext cx="3493629" cy="38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7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1659834" y="389328"/>
            <a:ext cx="2279130" cy="218590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06D4B-87BF-46E1-BD49-87FAD365F253}"/>
              </a:ext>
            </a:extLst>
          </p:cNvPr>
          <p:cNvSpPr txBox="1"/>
          <p:nvPr/>
        </p:nvSpPr>
        <p:spPr>
          <a:xfrm>
            <a:off x="1700165" y="779311"/>
            <a:ext cx="2203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000" b="1" dirty="0">
                <a:solidFill>
                  <a:prstClr val="black"/>
                </a:solidFill>
                <a:latin typeface="Aial"/>
              </a:rPr>
              <a:t>Les applis</a:t>
            </a:r>
          </a:p>
          <a:p>
            <a:pPr lvl="0" algn="ctr"/>
            <a:r>
              <a:rPr lang="fr-FR" dirty="0">
                <a:solidFill>
                  <a:prstClr val="black"/>
                </a:solidFill>
                <a:latin typeface="Aial"/>
              </a:rPr>
              <a:t>sont les pièces de votre maison numérique.</a:t>
            </a:r>
            <a:endParaRPr lang="en-US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DF2DA9BA-D6B2-4009-A768-7DF0CDE29E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00" y="2059571"/>
            <a:ext cx="1068234" cy="102130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F40297CF-5D1A-4C84-B11E-BC33444B7D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38" y="2134754"/>
            <a:ext cx="921560" cy="894528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9A89721D-53C3-4974-9AA5-0244A54C9E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46" y="2059571"/>
            <a:ext cx="960907" cy="948231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1B770A1A-9986-4253-86A9-0CC9427618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2" y="3422414"/>
            <a:ext cx="1207010" cy="1115570"/>
          </a:xfrm>
          <a:prstGeom prst="rect">
            <a:avLst/>
          </a:prstGeom>
        </p:spPr>
      </p:pic>
      <p:pic>
        <p:nvPicPr>
          <p:cNvPr id="35" name="Picture 3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05C57DA9-3C38-4A1D-924B-61770E22E9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385857"/>
            <a:ext cx="1438659" cy="1216154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3391FAA9-BE25-4E02-B1D7-A00E6A1DC3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49" y="4815495"/>
            <a:ext cx="1203962" cy="1136906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CA97CF72-E6BB-4961-B2A6-4D1FAA055C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93" y="4851961"/>
            <a:ext cx="1083162" cy="10725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86F629A-B8D1-4879-A2B8-9CE0B7CAAD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211" y="1914936"/>
            <a:ext cx="4530097" cy="49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7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476A39A-D1AE-4F85-A8F4-0C7DCB68B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639098" y="1260941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7681F684-8ECA-437E-A7C3-F96E6D5F5D09}"/>
              </a:ext>
            </a:extLst>
          </p:cNvPr>
          <p:cNvSpPr/>
          <p:nvPr/>
        </p:nvSpPr>
        <p:spPr>
          <a:xfrm flipH="1">
            <a:off x="1761933" y="731054"/>
            <a:ext cx="2790307" cy="250447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90C578-91CB-4E49-9F59-7A1E5BFD552A}"/>
              </a:ext>
            </a:extLst>
          </p:cNvPr>
          <p:cNvSpPr txBox="1"/>
          <p:nvPr/>
        </p:nvSpPr>
        <p:spPr>
          <a:xfrm>
            <a:off x="1910855" y="1072898"/>
            <a:ext cx="2520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Votre mot de passe, c'est la clé de votre </a:t>
            </a: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maison numérique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E6A9F1E-0D6E-4705-AEFB-C632683A8B2C}"/>
              </a:ext>
            </a:extLst>
          </p:cNvPr>
          <p:cNvSpPr/>
          <p:nvPr/>
        </p:nvSpPr>
        <p:spPr>
          <a:xfrm rot="19411387" flipH="1">
            <a:off x="1675059" y="2815595"/>
            <a:ext cx="2005930" cy="18807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6B8FD7-4E70-4DF5-A518-EBBD3924CDAD}"/>
              </a:ext>
            </a:extLst>
          </p:cNvPr>
          <p:cNvSpPr txBox="1"/>
          <p:nvPr/>
        </p:nvSpPr>
        <p:spPr>
          <a:xfrm>
            <a:off x="1763052" y="3269949"/>
            <a:ext cx="184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donneriez-vous à n'importe qui?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EEDC062B-9E95-4BDD-AC03-33460E3FE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9868BBB0-6729-4595-8747-7295838672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2" y="3422414"/>
            <a:ext cx="1207010" cy="1115570"/>
          </a:xfrm>
          <a:prstGeom prst="rect">
            <a:avLst/>
          </a:prstGeom>
        </p:spPr>
      </p:pic>
      <p:pic>
        <p:nvPicPr>
          <p:cNvPr id="36" name="Picture 3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076C835-15A8-43DE-A3EB-912351E467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385857"/>
            <a:ext cx="1438659" cy="1216154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2E4398AD-9D72-46CB-A510-328A0E89A2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49" y="4815495"/>
            <a:ext cx="1203962" cy="1136906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7C6D1CD-9241-419F-B591-9E269A18C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93" y="4851961"/>
            <a:ext cx="1083162" cy="10725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634E11-4470-4930-B932-31B92F2724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65280" y="2235660"/>
            <a:ext cx="4233899" cy="4648786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EC75A6DD-CA75-4E0C-8280-E24B04232B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00" y="2059571"/>
            <a:ext cx="1068234" cy="1021309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290A582C-C3B0-42A5-B734-B2F46D4F76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38" y="2134754"/>
            <a:ext cx="921560" cy="894528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E026BCDB-AF1C-401E-B39F-5492C9FB11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46" y="2059571"/>
            <a:ext cx="960907" cy="9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2612</TotalTime>
  <Words>415</Words>
  <Application>Microsoft Office PowerPoint</Application>
  <PresentationFormat>Widescreen</PresentationFormat>
  <Paragraphs>55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Balloon XBd BT</vt:lpstr>
      <vt:lpstr>DomBold BT</vt:lpstr>
      <vt:lpstr>Century Gothic</vt:lpstr>
      <vt:lpstr>Arial</vt:lpstr>
      <vt:lpstr>Calibri</vt:lpstr>
      <vt:lpstr>Wingdings 3</vt:lpstr>
      <vt:lpstr>Aial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 bientôt sur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124</cp:revision>
  <dcterms:created xsi:type="dcterms:W3CDTF">2020-08-31T09:59:46Z</dcterms:created>
  <dcterms:modified xsi:type="dcterms:W3CDTF">2022-03-01T12:21:23Z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</Properties>
</file>