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12"/>
  </p:notesMasterIdLst>
  <p:sldIdLst>
    <p:sldId id="273" r:id="rId3"/>
    <p:sldId id="275" r:id="rId4"/>
    <p:sldId id="276" r:id="rId5"/>
    <p:sldId id="301" r:id="rId6"/>
    <p:sldId id="302" r:id="rId7"/>
    <p:sldId id="304" r:id="rId8"/>
    <p:sldId id="305" r:id="rId9"/>
    <p:sldId id="306" r:id="rId10"/>
    <p:sldId id="299" r:id="rId11"/>
  </p:sldIdLst>
  <p:sldSz cx="12192000" cy="6858000"/>
  <p:notesSz cx="6858000" cy="9144000"/>
  <p:embeddedFontLst>
    <p:embeddedFont>
      <p:font typeface="Balloon XBd BT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24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  <p:cmAuthor id="3" name="Pekmez, Cansu" initials="PC" lastIdx="5" clrIdx="2">
    <p:extLst>
      <p:ext uri="{19B8F6BF-5375-455C-9EA6-DF929625EA0E}">
        <p15:presenceInfo xmlns:p15="http://schemas.microsoft.com/office/powerpoint/2012/main" userId="S::cansu.pekmez@itu.int::3c051296-0563-4366-9b9e-2feec090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3452"/>
    <a:srgbClr val="284780"/>
    <a:srgbClr val="FF6699"/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5918" autoAdjust="0"/>
  </p:normalViewPr>
  <p:slideViewPr>
    <p:cSldViewPr snapToGrid="0">
      <p:cViewPr varScale="1">
        <p:scale>
          <a:sx n="42" d="100"/>
          <a:sy n="42" d="100"/>
        </p:scale>
        <p:origin x="5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28T20:09:49.129" idx="5">
    <p:pos x="4742" y="-867"/>
    <p:text>why is Sango upside down??</p:text>
    <p:extLst>
      <p:ext uri="{C676402C-5697-4E1C-873F-D02D1690AC5C}">
        <p15:threadingInfo xmlns:p15="http://schemas.microsoft.com/office/powerpoint/2012/main" timeZoneBias="-120"/>
      </p:ext>
    </p:extLst>
  </p:cm>
  <p:cm authorId="1" dt="2021-08-10T11:50:16.354" idx="21">
    <p:pos x="4742" y="-731"/>
    <p:text>always...it is fun ;)</p:text>
    <p:extLst>
      <p:ext uri="{C676402C-5697-4E1C-873F-D02D1690AC5C}">
        <p15:threadingInfo xmlns:p15="http://schemas.microsoft.com/office/powerpoint/2012/main" timeZoneBias="-120">
          <p15:parentCm authorId="2" idx="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10" Type="http://schemas.openxmlformats.org/officeDocument/2006/relationships/image" Target="../media/image57.png"/><Relationship Id="rId4" Type="http://schemas.openxmlformats.org/officeDocument/2006/relationships/image" Target="../media/image51.jp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6F559-2F33-4ACC-96CC-C67A357924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3" b="30507"/>
          <a:stretch/>
        </p:blipFill>
        <p:spPr>
          <a:xfrm>
            <a:off x="-1099646" y="1167557"/>
            <a:ext cx="8852078" cy="3647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813DE-9C24-4700-A933-575322B3E513}"/>
              </a:ext>
            </a:extLst>
          </p:cNvPr>
          <p:cNvSpPr txBox="1"/>
          <p:nvPr/>
        </p:nvSpPr>
        <p:spPr>
          <a:xfrm>
            <a:off x="901325" y="4416667"/>
            <a:ext cx="411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Episode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</a:p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Social Networks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8511575-E6FC-4D88-9D75-1D607B1B6A7A}"/>
              </a:ext>
            </a:extLst>
          </p:cNvPr>
          <p:cNvSpPr/>
          <p:nvPr/>
        </p:nvSpPr>
        <p:spPr>
          <a:xfrm flipH="1">
            <a:off x="569995" y="401511"/>
            <a:ext cx="2776449" cy="218590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7AB48-52A7-4CB7-8ABC-9C07A19F639A}"/>
              </a:ext>
            </a:extLst>
          </p:cNvPr>
          <p:cNvSpPr txBox="1"/>
          <p:nvPr/>
        </p:nvSpPr>
        <p:spPr>
          <a:xfrm>
            <a:off x="733930" y="834067"/>
            <a:ext cx="2520077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smartphone or your tablet are your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B91E98-3BD4-4FCC-88CF-A21AB1286F3C}"/>
              </a:ext>
            </a:extLst>
          </p:cNvPr>
          <p:cNvSpPr txBox="1"/>
          <p:nvPr/>
        </p:nvSpPr>
        <p:spPr>
          <a:xfrm>
            <a:off x="1158119" y="1470542"/>
            <a:ext cx="16002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GB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houses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002C5-AF8C-42D7-A7AD-BF5A532CD8E8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30" name="Picture 2" descr="Risultati immagini per ipad frame">
              <a:extLst>
                <a:ext uri="{FF2B5EF4-FFF2-40B4-BE49-F238E27FC236}">
                  <a16:creationId xmlns:a16="http://schemas.microsoft.com/office/drawing/2014/main" id="{F79D96CE-1A32-41E7-AFF9-C8226463A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DA5C9F-467A-4BD4-B6F0-212831FA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695D2A9-10D4-4107-AC32-37EB3EA9DDD5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29F223-88E5-41C9-9396-22947FA6125F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F25347-683B-47B5-9B53-78E025861BB9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55CE04-F50A-4370-B2ED-E9F190782F1B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78C2C0-353C-44CC-8304-AC97C89CE19C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81ACF-4D9E-43C3-9302-D89575181F73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B31440-1EB4-4DF2-BE20-5179568487F1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2D2B5168-4961-4CD2-BF95-16A703E3B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C0DBEA-49D2-4C95-AFD9-24BFA7F93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A99214F-391D-4AD2-8FB7-C691A5FDB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53" y="2152309"/>
            <a:ext cx="910190" cy="87020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4ED261B-1AD2-4939-AACB-D752F22FF0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97" y="2152309"/>
            <a:ext cx="884847" cy="858892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74058F7D-F1AB-4086-8BD6-4282AE7C09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58" y="2119848"/>
            <a:ext cx="890717" cy="92462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E8BD130-E1F2-4C18-9A74-16761BBD07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3425815"/>
            <a:ext cx="1240539" cy="1139954"/>
          </a:xfrm>
          <a:prstGeom prst="rect">
            <a:avLst/>
          </a:prstGeom>
        </p:spPr>
      </p:pic>
      <p:pic>
        <p:nvPicPr>
          <p:cNvPr id="12" name="Picture 11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DEE9B83F-2D6D-4AE4-A780-62BDFDA3E9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425815"/>
            <a:ext cx="1438659" cy="1216154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2F45D60A-968D-4ABF-86DE-EF077024D6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4810617"/>
            <a:ext cx="1078497" cy="112905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E197EBD-8987-455B-9935-20A5B24DEF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2" y="4845998"/>
            <a:ext cx="1022486" cy="10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EC51393F-F5B8-4FC4-B6A0-4842C54E03E3}"/>
              </a:ext>
            </a:extLst>
          </p:cNvPr>
          <p:cNvSpPr/>
          <p:nvPr/>
        </p:nvSpPr>
        <p:spPr>
          <a:xfrm>
            <a:off x="8105427" y="4086835"/>
            <a:ext cx="2602548" cy="2086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1F5ACB-C207-48D1-B947-A269C860BDA4}"/>
              </a:ext>
            </a:extLst>
          </p:cNvPr>
          <p:cNvSpPr/>
          <p:nvPr/>
        </p:nvSpPr>
        <p:spPr>
          <a:xfrm>
            <a:off x="8224093" y="1647137"/>
            <a:ext cx="2004882" cy="2086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C7A612-5191-4F0D-A79C-8780A512232E}"/>
              </a:ext>
            </a:extLst>
          </p:cNvPr>
          <p:cNvSpPr/>
          <p:nvPr/>
        </p:nvSpPr>
        <p:spPr>
          <a:xfrm>
            <a:off x="2948026" y="2029178"/>
            <a:ext cx="1727235" cy="1363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BD0373-3131-427E-8D55-4826CD126681}"/>
              </a:ext>
            </a:extLst>
          </p:cNvPr>
          <p:cNvGrpSpPr/>
          <p:nvPr/>
        </p:nvGrpSpPr>
        <p:grpSpPr>
          <a:xfrm>
            <a:off x="4534539" y="1314403"/>
            <a:ext cx="3656891" cy="4973872"/>
            <a:chOff x="3805562" y="1203396"/>
            <a:chExt cx="4312067" cy="5865001"/>
          </a:xfrm>
        </p:grpSpPr>
        <p:pic>
          <p:nvPicPr>
            <p:cNvPr id="82" name="Picture 2" descr="Risultati immagini per ipad frame">
              <a:extLst>
                <a:ext uri="{FF2B5EF4-FFF2-40B4-BE49-F238E27FC236}">
                  <a16:creationId xmlns:a16="http://schemas.microsoft.com/office/drawing/2014/main" id="{4D1EE2E3-DEC4-409B-BB4E-09E071775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B14A0-781F-4CBA-8C48-177256911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6EF349F-6FC9-4D14-AD04-AA028AB2585B}"/>
              </a:ext>
            </a:extLst>
          </p:cNvPr>
          <p:cNvSpPr/>
          <p:nvPr/>
        </p:nvSpPr>
        <p:spPr>
          <a:xfrm>
            <a:off x="4988302" y="2193222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E85827-F03D-4F98-9AC0-8D8A0A2BE4B0}"/>
              </a:ext>
            </a:extLst>
          </p:cNvPr>
          <p:cNvSpPr/>
          <p:nvPr/>
        </p:nvSpPr>
        <p:spPr>
          <a:xfrm>
            <a:off x="6004107" y="2198712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E868BF-2BE8-4050-AE26-3A7B3BA52B2D}"/>
              </a:ext>
            </a:extLst>
          </p:cNvPr>
          <p:cNvSpPr/>
          <p:nvPr/>
        </p:nvSpPr>
        <p:spPr>
          <a:xfrm>
            <a:off x="6961114" y="2204118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65FB8A-0200-4F09-94D4-689FBF98DB5D}"/>
              </a:ext>
            </a:extLst>
          </p:cNvPr>
          <p:cNvSpPr/>
          <p:nvPr/>
        </p:nvSpPr>
        <p:spPr>
          <a:xfrm>
            <a:off x="4984664" y="3367689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BAE14E-5414-4B45-96C3-A4B4B5A2EFC0}"/>
              </a:ext>
            </a:extLst>
          </p:cNvPr>
          <p:cNvSpPr/>
          <p:nvPr/>
        </p:nvSpPr>
        <p:spPr>
          <a:xfrm>
            <a:off x="6431190" y="3390800"/>
            <a:ext cx="1394553" cy="109688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72FB9E-BE8F-4D51-B7F9-D8BCC3FD6CB7}"/>
              </a:ext>
            </a:extLst>
          </p:cNvPr>
          <p:cNvSpPr/>
          <p:nvPr/>
        </p:nvSpPr>
        <p:spPr>
          <a:xfrm>
            <a:off x="6203699" y="4537507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1ED0B3B-4185-439E-B98A-FA935D6E5ABD}"/>
              </a:ext>
            </a:extLst>
          </p:cNvPr>
          <p:cNvSpPr/>
          <p:nvPr/>
        </p:nvSpPr>
        <p:spPr>
          <a:xfrm>
            <a:off x="4956948" y="4530980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BCBEA13-077F-4870-A82D-39FFB21CAD81}"/>
              </a:ext>
            </a:extLst>
          </p:cNvPr>
          <p:cNvSpPr txBox="1"/>
          <p:nvPr/>
        </p:nvSpPr>
        <p:spPr>
          <a:xfrm>
            <a:off x="3145911" y="2235548"/>
            <a:ext cx="2520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n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Last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398742-7288-4D10-B470-BAB6F22693AD}"/>
              </a:ext>
            </a:extLst>
          </p:cNvPr>
          <p:cNvSpPr txBox="1"/>
          <p:nvPr/>
        </p:nvSpPr>
        <p:spPr>
          <a:xfrm>
            <a:off x="8498699" y="1982114"/>
            <a:ext cx="1582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Photos of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your friends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4472C-6951-442F-AC5A-653CC18A2D10}"/>
              </a:ext>
            </a:extLst>
          </p:cNvPr>
          <p:cNvSpPr txBox="1"/>
          <p:nvPr/>
        </p:nvSpPr>
        <p:spPr>
          <a:xfrm>
            <a:off x="8342605" y="4564235"/>
            <a:ext cx="2238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Chat with friends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Secret information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 descr="A picture containing toy&#10;&#10;Description automatically generated">
            <a:extLst>
              <a:ext uri="{FF2B5EF4-FFF2-40B4-BE49-F238E27FC236}">
                <a16:creationId xmlns:a16="http://schemas.microsoft.com/office/drawing/2014/main" id="{4EDCCA27-16D4-4127-9A21-080FE3DD2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2" y="2751454"/>
            <a:ext cx="3225672" cy="3544608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AD7FF40A-2DCA-4AC9-8180-795A2AC53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8" y="4642196"/>
            <a:ext cx="838023" cy="90025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72D907A4-7E83-4C25-A23C-622A6F4ECA07}"/>
              </a:ext>
            </a:extLst>
          </p:cNvPr>
          <p:cNvSpPr txBox="1"/>
          <p:nvPr/>
        </p:nvSpPr>
        <p:spPr>
          <a:xfrm>
            <a:off x="465009" y="268434"/>
            <a:ext cx="4112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5109A8E-1B89-445D-B41F-059E8772280A}"/>
              </a:ext>
            </a:extLst>
          </p:cNvPr>
          <p:cNvCxnSpPr>
            <a:cxnSpLocks/>
          </p:cNvCxnSpPr>
          <p:nvPr/>
        </p:nvCxnSpPr>
        <p:spPr>
          <a:xfrm>
            <a:off x="7633025" y="2778160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CB2A80A-F315-4AAE-AA70-A2960F4F1E49}"/>
              </a:ext>
            </a:extLst>
          </p:cNvPr>
          <p:cNvCxnSpPr>
            <a:cxnSpLocks/>
          </p:cNvCxnSpPr>
          <p:nvPr/>
        </p:nvCxnSpPr>
        <p:spPr>
          <a:xfrm>
            <a:off x="6987632" y="5176874"/>
            <a:ext cx="135497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757EBCC-59EE-452C-A0D5-C2BBEF784572}"/>
              </a:ext>
            </a:extLst>
          </p:cNvPr>
          <p:cNvCxnSpPr>
            <a:cxnSpLocks/>
          </p:cNvCxnSpPr>
          <p:nvPr/>
        </p:nvCxnSpPr>
        <p:spPr>
          <a:xfrm>
            <a:off x="4534539" y="2721746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20DB3F0-3E7C-4CDF-BA59-337DDAEA5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8" y="2334830"/>
            <a:ext cx="812597" cy="77690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BC75E75-4CB7-40CE-9158-99664CC4AD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41" y="2376557"/>
            <a:ext cx="785995" cy="762939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31C8D87-DF73-4166-AAE1-C14742A5B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12" y="2298873"/>
            <a:ext cx="885080" cy="918776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5ACECE63-4E75-4ED4-81B1-332C424D1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2" y="3442606"/>
            <a:ext cx="1044306" cy="95963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B5B2F45-3051-44C3-86BB-37B583D537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0" y="3445637"/>
            <a:ext cx="1068123" cy="98720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8E6BBC8-B74C-4754-851C-93A7450823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37" y="4678808"/>
            <a:ext cx="963813" cy="9101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345B964-D977-4FDF-9D63-BFD6A3151A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23" y="4663089"/>
            <a:ext cx="941660" cy="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DF445-350B-45CB-A955-3C1D3826AC3C}"/>
              </a:ext>
            </a:extLst>
          </p:cNvPr>
          <p:cNvSpPr txBox="1"/>
          <p:nvPr/>
        </p:nvSpPr>
        <p:spPr>
          <a:xfrm>
            <a:off x="436522" y="358408"/>
            <a:ext cx="486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Social Networks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9E2B3F-4472-49B4-9B6F-0B391B2871C5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7" name="Picture 2" descr="Risultati immagini per ipad frame">
              <a:extLst>
                <a:ext uri="{FF2B5EF4-FFF2-40B4-BE49-F238E27FC236}">
                  <a16:creationId xmlns:a16="http://schemas.microsoft.com/office/drawing/2014/main" id="{357BDFAA-E626-45D5-9C09-065AA424D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520FF9-5F18-46E0-A4F9-CED03416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813CA9-155D-4F54-8D34-42C8DE629986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EC0CA-3419-4E43-8D9A-75EE1442B0C5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B2291-DAE9-40FC-9F38-8212FA29D8D5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1F283-8D11-46B6-9F7B-72D774ADB8EC}"/>
              </a:ext>
            </a:extLst>
          </p:cNvPr>
          <p:cNvSpPr/>
          <p:nvPr/>
        </p:nvSpPr>
        <p:spPr>
          <a:xfrm>
            <a:off x="6117847" y="3313659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CA1F7-CF12-4939-8B2A-BB46BC9A7661}"/>
              </a:ext>
            </a:extLst>
          </p:cNvPr>
          <p:cNvSpPr/>
          <p:nvPr/>
        </p:nvSpPr>
        <p:spPr>
          <a:xfrm>
            <a:off x="7824259" y="3312145"/>
            <a:ext cx="1645575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C6DF0-8FDE-4422-9F2F-49AB9234C102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9AC00-C0B6-42E8-BFEA-57A2C54445AA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6E7F412-7E09-4A1E-B841-587CC9286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4" y="4817760"/>
            <a:ext cx="1136906" cy="1152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F6698-11CA-4901-AC12-E72C5536E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17573" y="2091026"/>
            <a:ext cx="4233899" cy="4648786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71074CF-6E9F-4F98-A038-1D273A8D04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5" y="2133939"/>
            <a:ext cx="949052" cy="949052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4F5225A-7A85-49E4-9845-7832513ADC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85" y="2026694"/>
            <a:ext cx="1085135" cy="112618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9A49FCC-FA0F-4F33-AFA7-DF51BB9E29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6" y="2053310"/>
            <a:ext cx="999018" cy="10240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A0E0D616-C1C8-4CBB-899C-D6064B314D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77" y="3411614"/>
            <a:ext cx="1143002" cy="120701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F1AFC91-5BA9-4CF1-8F1C-87546F0E40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77" y="3305683"/>
            <a:ext cx="1164338" cy="1298451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C83948F-9310-4AF6-B831-5552031EDD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95" y="4915757"/>
            <a:ext cx="919934" cy="9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171D8E-50C7-4324-9F5F-75AE828A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5112" y="58930"/>
            <a:ext cx="6515093" cy="686483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A6EBDE-86B0-441B-A16B-0457FCE8E361}"/>
              </a:ext>
            </a:extLst>
          </p:cNvPr>
          <p:cNvGrpSpPr/>
          <p:nvPr/>
        </p:nvGrpSpPr>
        <p:grpSpPr>
          <a:xfrm>
            <a:off x="2580803" y="1517185"/>
            <a:ext cx="8507201" cy="2124525"/>
            <a:chOff x="918073" y="1798539"/>
            <a:chExt cx="8130067" cy="21245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34621F-D9D0-4FEB-93C0-784AE91AE53E}"/>
                </a:ext>
              </a:extLst>
            </p:cNvPr>
            <p:cNvSpPr/>
            <p:nvPr/>
          </p:nvSpPr>
          <p:spPr>
            <a:xfrm>
              <a:off x="2443660" y="1905326"/>
              <a:ext cx="6604480" cy="1937244"/>
            </a:xfrm>
            <a:prstGeom prst="rect">
              <a:avLst/>
            </a:prstGeom>
            <a:solidFill>
              <a:srgbClr val="BF2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45720" rIns="91440" bIns="45720" spcCol="288000" rtlCol="0" anchor="ctr"/>
            <a:lstStyle/>
            <a:p>
              <a:r>
                <a:rPr lang="en-GB" sz="2200" dirty="0"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Social networks are places where you connect with other people online, where you can exchange ideas and interact with one another, wherever you are and whenever you want. </a:t>
              </a:r>
              <a:endParaRPr lang="it-IT" sz="2200" dirty="0">
                <a:latin typeface="Arial" panose="020B0604020202020204" pitchFamily="34" charset="0"/>
                <a:ea typeface="+mn-lt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7EE48-854F-4C76-855B-0C64ECBB4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73" y="1798539"/>
              <a:ext cx="2049991" cy="21245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2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AE17995-5810-4D88-99B2-826290D69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05" y="1296961"/>
            <a:ext cx="2564971" cy="256497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A028C08-604C-4288-93E5-63D5288CC1D7}"/>
              </a:ext>
            </a:extLst>
          </p:cNvPr>
          <p:cNvSpPr/>
          <p:nvPr/>
        </p:nvSpPr>
        <p:spPr>
          <a:xfrm>
            <a:off x="4176832" y="3663841"/>
            <a:ext cx="6611330" cy="1814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468000" bIns="45720" rtlCol="0" anchor="ctr"/>
          <a:lstStyle/>
          <a:p>
            <a:pPr>
              <a:spcBef>
                <a:spcPts val="3000"/>
              </a:spcBef>
            </a:pPr>
            <a:endParaRPr lang="it-IT" sz="2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3A983B-6DCF-486F-96E8-D58DDCAF1378}"/>
              </a:ext>
            </a:extLst>
          </p:cNvPr>
          <p:cNvSpPr>
            <a:spLocks noChangeAspect="1"/>
          </p:cNvSpPr>
          <p:nvPr/>
        </p:nvSpPr>
        <p:spPr>
          <a:xfrm>
            <a:off x="9283500" y="3508650"/>
            <a:ext cx="2126724" cy="21267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75BAF47-D230-40ED-8DBE-87A88AE72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54" y="3301079"/>
            <a:ext cx="2540399" cy="254039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C092F82-78E8-4949-94D3-1539D8A15438}"/>
              </a:ext>
            </a:extLst>
          </p:cNvPr>
          <p:cNvSpPr txBox="1"/>
          <p:nvPr/>
        </p:nvSpPr>
        <p:spPr>
          <a:xfrm>
            <a:off x="436522" y="358408"/>
            <a:ext cx="486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Social Networks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5" name="Picture 44" descr="A picture containing toy&#10;&#10;Description automatically generated">
            <a:extLst>
              <a:ext uri="{FF2B5EF4-FFF2-40B4-BE49-F238E27FC236}">
                <a16:creationId xmlns:a16="http://schemas.microsoft.com/office/drawing/2014/main" id="{33F183F3-4F92-47C8-AEBD-CAC7311AFA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5555" y="-417506"/>
            <a:ext cx="7054667" cy="7383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81157-7F8F-4E75-B692-B6AFEB13C826}"/>
              </a:ext>
            </a:extLst>
          </p:cNvPr>
          <p:cNvSpPr txBox="1"/>
          <p:nvPr/>
        </p:nvSpPr>
        <p:spPr>
          <a:xfrm>
            <a:off x="4842664" y="4211507"/>
            <a:ext cx="414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Communicate, share, stay connected with your friends.</a:t>
            </a:r>
          </a:p>
        </p:txBody>
      </p:sp>
    </p:spTree>
    <p:extLst>
      <p:ext uri="{BB962C8B-B14F-4D97-AF65-F5344CB8AC3E}">
        <p14:creationId xmlns:p14="http://schemas.microsoft.com/office/powerpoint/2010/main" val="76531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84BF40-2515-412B-BD14-779CE2B59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3867"/>
          <a:stretch/>
        </p:blipFill>
        <p:spPr>
          <a:xfrm>
            <a:off x="-1896414" y="-153341"/>
            <a:ext cx="11280795" cy="834486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0CB30-B163-444B-96B1-C5AEE519EE99}"/>
              </a:ext>
            </a:extLst>
          </p:cNvPr>
          <p:cNvSpPr txBox="1"/>
          <p:nvPr/>
        </p:nvSpPr>
        <p:spPr>
          <a:xfrm>
            <a:off x="436522" y="358408"/>
            <a:ext cx="5780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Uses of Social Networks</a:t>
            </a:r>
            <a:endParaRPr lang="it-IT" sz="3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Freeform 499">
            <a:extLst>
              <a:ext uri="{FF2B5EF4-FFF2-40B4-BE49-F238E27FC236}">
                <a16:creationId xmlns:a16="http://schemas.microsoft.com/office/drawing/2014/main" id="{711DC9AA-D5B6-4485-A372-6AC80C174A72}"/>
              </a:ext>
            </a:extLst>
          </p:cNvPr>
          <p:cNvSpPr>
            <a:spLocks noEditPoints="1"/>
          </p:cNvSpPr>
          <p:nvPr/>
        </p:nvSpPr>
        <p:spPr bwMode="auto">
          <a:xfrm>
            <a:off x="3354400" y="5957299"/>
            <a:ext cx="592073" cy="592073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14 w 512"/>
              <a:gd name="T11" fmla="*/ 368 h 512"/>
              <a:gd name="T12" fmla="*/ 405 w 512"/>
              <a:gd name="T13" fmla="*/ 373 h 512"/>
              <a:gd name="T14" fmla="*/ 106 w 512"/>
              <a:gd name="T15" fmla="*/ 373 h 512"/>
              <a:gd name="T16" fmla="*/ 97 w 512"/>
              <a:gd name="T17" fmla="*/ 368 h 512"/>
              <a:gd name="T18" fmla="*/ 97 w 512"/>
              <a:gd name="T19" fmla="*/ 357 h 512"/>
              <a:gd name="T20" fmla="*/ 247 w 512"/>
              <a:gd name="T21" fmla="*/ 111 h 512"/>
              <a:gd name="T22" fmla="*/ 265 w 512"/>
              <a:gd name="T23" fmla="*/ 111 h 512"/>
              <a:gd name="T24" fmla="*/ 414 w 512"/>
              <a:gd name="T25" fmla="*/ 357 h 512"/>
              <a:gd name="T26" fmla="*/ 414 w 512"/>
              <a:gd name="T27" fmla="*/ 3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4" y="368"/>
                </a:moveTo>
                <a:cubicBezTo>
                  <a:pt x="412" y="371"/>
                  <a:pt x="409" y="373"/>
                  <a:pt x="405" y="373"/>
                </a:cubicBezTo>
                <a:cubicBezTo>
                  <a:pt x="106" y="373"/>
                  <a:pt x="106" y="373"/>
                  <a:pt x="106" y="373"/>
                </a:cubicBezTo>
                <a:cubicBezTo>
                  <a:pt x="102" y="373"/>
                  <a:pt x="99" y="371"/>
                  <a:pt x="97" y="368"/>
                </a:cubicBezTo>
                <a:cubicBezTo>
                  <a:pt x="95" y="364"/>
                  <a:pt x="95" y="360"/>
                  <a:pt x="97" y="357"/>
                </a:cubicBezTo>
                <a:cubicBezTo>
                  <a:pt x="247" y="111"/>
                  <a:pt x="247" y="111"/>
                  <a:pt x="247" y="111"/>
                </a:cubicBezTo>
                <a:cubicBezTo>
                  <a:pt x="250" y="105"/>
                  <a:pt x="261" y="105"/>
                  <a:pt x="265" y="111"/>
                </a:cubicBezTo>
                <a:cubicBezTo>
                  <a:pt x="414" y="357"/>
                  <a:pt x="414" y="357"/>
                  <a:pt x="414" y="357"/>
                </a:cubicBezTo>
                <a:cubicBezTo>
                  <a:pt x="416" y="360"/>
                  <a:pt x="416" y="364"/>
                  <a:pt x="414" y="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Freeform 500">
            <a:extLst>
              <a:ext uri="{FF2B5EF4-FFF2-40B4-BE49-F238E27FC236}">
                <a16:creationId xmlns:a16="http://schemas.microsoft.com/office/drawing/2014/main" id="{E5A13FB7-005D-4458-BBC5-C0F038BC78C4}"/>
              </a:ext>
            </a:extLst>
          </p:cNvPr>
          <p:cNvSpPr>
            <a:spLocks noEditPoints="1"/>
          </p:cNvSpPr>
          <p:nvPr/>
        </p:nvSpPr>
        <p:spPr bwMode="auto">
          <a:xfrm>
            <a:off x="3498935" y="6117507"/>
            <a:ext cx="301261" cy="247278"/>
          </a:xfrm>
          <a:custGeom>
            <a:avLst/>
            <a:gdLst>
              <a:gd name="T0" fmla="*/ 0 w 261"/>
              <a:gd name="T1" fmla="*/ 214 h 214"/>
              <a:gd name="T2" fmla="*/ 261 w 261"/>
              <a:gd name="T3" fmla="*/ 214 h 214"/>
              <a:gd name="T4" fmla="*/ 131 w 261"/>
              <a:gd name="T5" fmla="*/ 0 h 214"/>
              <a:gd name="T6" fmla="*/ 0 w 261"/>
              <a:gd name="T7" fmla="*/ 214 h 214"/>
              <a:gd name="T8" fmla="*/ 131 w 261"/>
              <a:gd name="T9" fmla="*/ 192 h 214"/>
              <a:gd name="T10" fmla="*/ 120 w 261"/>
              <a:gd name="T11" fmla="*/ 182 h 214"/>
              <a:gd name="T12" fmla="*/ 131 w 261"/>
              <a:gd name="T13" fmla="*/ 171 h 214"/>
              <a:gd name="T14" fmla="*/ 141 w 261"/>
              <a:gd name="T15" fmla="*/ 182 h 214"/>
              <a:gd name="T16" fmla="*/ 131 w 261"/>
              <a:gd name="T17" fmla="*/ 192 h 214"/>
              <a:gd name="T18" fmla="*/ 141 w 261"/>
              <a:gd name="T19" fmla="*/ 64 h 214"/>
              <a:gd name="T20" fmla="*/ 141 w 261"/>
              <a:gd name="T21" fmla="*/ 139 h 214"/>
              <a:gd name="T22" fmla="*/ 131 w 261"/>
              <a:gd name="T23" fmla="*/ 150 h 214"/>
              <a:gd name="T24" fmla="*/ 120 w 261"/>
              <a:gd name="T25" fmla="*/ 139 h 214"/>
              <a:gd name="T26" fmla="*/ 120 w 261"/>
              <a:gd name="T27" fmla="*/ 64 h 214"/>
              <a:gd name="T28" fmla="*/ 131 w 261"/>
              <a:gd name="T29" fmla="*/ 54 h 214"/>
              <a:gd name="T30" fmla="*/ 141 w 261"/>
              <a:gd name="T31" fmla="*/ 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1" h="214">
                <a:moveTo>
                  <a:pt x="0" y="214"/>
                </a:moveTo>
                <a:cubicBezTo>
                  <a:pt x="261" y="214"/>
                  <a:pt x="261" y="214"/>
                  <a:pt x="261" y="214"/>
                </a:cubicBezTo>
                <a:cubicBezTo>
                  <a:pt x="131" y="0"/>
                  <a:pt x="131" y="0"/>
                  <a:pt x="131" y="0"/>
                </a:cubicBezTo>
                <a:lnTo>
                  <a:pt x="0" y="214"/>
                </a:lnTo>
                <a:close/>
                <a:moveTo>
                  <a:pt x="131" y="192"/>
                </a:moveTo>
                <a:cubicBezTo>
                  <a:pt x="125" y="192"/>
                  <a:pt x="120" y="188"/>
                  <a:pt x="120" y="182"/>
                </a:cubicBezTo>
                <a:cubicBezTo>
                  <a:pt x="120" y="176"/>
                  <a:pt x="125" y="171"/>
                  <a:pt x="131" y="171"/>
                </a:cubicBezTo>
                <a:cubicBezTo>
                  <a:pt x="137" y="171"/>
                  <a:pt x="141" y="176"/>
                  <a:pt x="141" y="182"/>
                </a:cubicBezTo>
                <a:cubicBezTo>
                  <a:pt x="141" y="188"/>
                  <a:pt x="137" y="192"/>
                  <a:pt x="131" y="192"/>
                </a:cubicBezTo>
                <a:close/>
                <a:moveTo>
                  <a:pt x="141" y="64"/>
                </a:moveTo>
                <a:cubicBezTo>
                  <a:pt x="141" y="139"/>
                  <a:pt x="141" y="139"/>
                  <a:pt x="141" y="139"/>
                </a:cubicBezTo>
                <a:cubicBezTo>
                  <a:pt x="141" y="145"/>
                  <a:pt x="137" y="150"/>
                  <a:pt x="131" y="150"/>
                </a:cubicBezTo>
                <a:cubicBezTo>
                  <a:pt x="125" y="150"/>
                  <a:pt x="120" y="145"/>
                  <a:pt x="120" y="139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58"/>
                  <a:pt x="125" y="54"/>
                  <a:pt x="131" y="54"/>
                </a:cubicBezTo>
                <a:cubicBezTo>
                  <a:pt x="137" y="54"/>
                  <a:pt x="141" y="58"/>
                  <a:pt x="141" y="6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2123F-D31B-47DD-9409-EC9DA79C9C4B}"/>
              </a:ext>
            </a:extLst>
          </p:cNvPr>
          <p:cNvSpPr txBox="1"/>
          <p:nvPr/>
        </p:nvSpPr>
        <p:spPr>
          <a:xfrm>
            <a:off x="3095394" y="6056480"/>
            <a:ext cx="6812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Nothing on the internet is really only OURS!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4A357-EECA-4A92-9B64-8181FF52E03C}"/>
              </a:ext>
            </a:extLst>
          </p:cNvPr>
          <p:cNvSpPr txBox="1"/>
          <p:nvPr/>
        </p:nvSpPr>
        <p:spPr>
          <a:xfrm>
            <a:off x="6514704" y="1835736"/>
            <a:ext cx="384428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Sharing images</a:t>
            </a:r>
            <a:endParaRPr lang="it-IT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71612-C89F-4F26-95D5-408C7B9F0138}"/>
              </a:ext>
            </a:extLst>
          </p:cNvPr>
          <p:cNvSpPr txBox="1"/>
          <p:nvPr/>
        </p:nvSpPr>
        <p:spPr>
          <a:xfrm>
            <a:off x="7797182" y="4335990"/>
            <a:ext cx="40287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Staying in contact with friends</a:t>
            </a:r>
            <a:endParaRPr lang="it-IT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DF85C-B86B-446A-B2A0-D09521D81C5C}"/>
              </a:ext>
            </a:extLst>
          </p:cNvPr>
          <p:cNvSpPr txBox="1"/>
          <p:nvPr/>
        </p:nvSpPr>
        <p:spPr>
          <a:xfrm>
            <a:off x="6939055" y="2664024"/>
            <a:ext cx="384428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Tagging people and places</a:t>
            </a:r>
            <a:endParaRPr lang="it-IT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CDDA2-B282-4DCD-9544-E38B2C0A2C62}"/>
              </a:ext>
            </a:extLst>
          </p:cNvPr>
          <p:cNvSpPr txBox="1"/>
          <p:nvPr/>
        </p:nvSpPr>
        <p:spPr>
          <a:xfrm>
            <a:off x="7386971" y="3492312"/>
            <a:ext cx="384428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Talking about your day</a:t>
            </a:r>
            <a:endParaRPr lang="it-IT" dirty="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B754B-4649-4FA9-AB7F-B7EAAE069665}"/>
              </a:ext>
            </a:extLst>
          </p:cNvPr>
          <p:cNvCxnSpPr>
            <a:cxnSpLocks/>
          </p:cNvCxnSpPr>
          <p:nvPr/>
        </p:nvCxnSpPr>
        <p:spPr>
          <a:xfrm>
            <a:off x="5774531" y="1847437"/>
            <a:ext cx="202404" cy="0"/>
          </a:xfrm>
          <a:prstGeom prst="line">
            <a:avLst/>
          </a:prstGeom>
          <a:ln w="666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0930B-E887-4564-9254-FB3E429082F8}"/>
              </a:ext>
            </a:extLst>
          </p:cNvPr>
          <p:cNvCxnSpPr>
            <a:cxnSpLocks/>
          </p:cNvCxnSpPr>
          <p:nvPr/>
        </p:nvCxnSpPr>
        <p:spPr>
          <a:xfrm>
            <a:off x="5757070" y="1847437"/>
            <a:ext cx="179386" cy="0"/>
          </a:xfrm>
          <a:prstGeom prst="line">
            <a:avLst/>
          </a:prstGeom>
          <a:ln w="53975" cap="rnd">
            <a:solidFill>
              <a:srgbClr val="163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7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BBE04E-3AD7-4564-BE07-102502756F8F}"/>
              </a:ext>
            </a:extLst>
          </p:cNvPr>
          <p:cNvGrpSpPr/>
          <p:nvPr/>
        </p:nvGrpSpPr>
        <p:grpSpPr>
          <a:xfrm>
            <a:off x="3248719" y="874811"/>
            <a:ext cx="3903982" cy="5309949"/>
            <a:chOff x="3805562" y="1203396"/>
            <a:chExt cx="4312067" cy="5865001"/>
          </a:xfrm>
        </p:grpSpPr>
        <p:pic>
          <p:nvPicPr>
            <p:cNvPr id="5" name="Picture 2" descr="Risultati immagini per ipad frame">
              <a:extLst>
                <a:ext uri="{FF2B5EF4-FFF2-40B4-BE49-F238E27FC236}">
                  <a16:creationId xmlns:a16="http://schemas.microsoft.com/office/drawing/2014/main" id="{C71B0D3C-9808-482C-A638-64F3C768D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AB977F-84C1-4E6B-830E-601D0CE1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C7D3A6-771D-4797-A69F-E5A021F7F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14" y="2968362"/>
            <a:ext cx="3298299" cy="3480071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994DF90D-3BEB-46A8-8A73-20AB69564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44" y="1735554"/>
            <a:ext cx="3211386" cy="399030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53D173D-B760-44F8-9078-B32673FCEDA6}"/>
              </a:ext>
            </a:extLst>
          </p:cNvPr>
          <p:cNvSpPr/>
          <p:nvPr/>
        </p:nvSpPr>
        <p:spPr>
          <a:xfrm>
            <a:off x="7395043" y="53256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94AE0D-F900-4480-AA0D-6CAD69754B62}"/>
              </a:ext>
            </a:extLst>
          </p:cNvPr>
          <p:cNvSpPr/>
          <p:nvPr/>
        </p:nvSpPr>
        <p:spPr>
          <a:xfrm>
            <a:off x="9677335" y="173555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3B7AFF-E698-41A5-A553-25474217F2A7}"/>
              </a:ext>
            </a:extLst>
          </p:cNvPr>
          <p:cNvSpPr/>
          <p:nvPr/>
        </p:nvSpPr>
        <p:spPr>
          <a:xfrm>
            <a:off x="7473306" y="3200707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68FF7C-A7AC-483A-8D30-2518040259A7}"/>
              </a:ext>
            </a:extLst>
          </p:cNvPr>
          <p:cNvSpPr/>
          <p:nvPr/>
        </p:nvSpPr>
        <p:spPr>
          <a:xfrm>
            <a:off x="9814537" y="438306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E23B64-621B-4CAB-84CF-25DB7CBC4678}"/>
              </a:ext>
            </a:extLst>
          </p:cNvPr>
          <p:cNvSpPr txBox="1"/>
          <p:nvPr/>
        </p:nvSpPr>
        <p:spPr>
          <a:xfrm>
            <a:off x="9933409" y="4698128"/>
            <a:ext cx="1904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Respect your friends' </a:t>
            </a:r>
            <a:r>
              <a:rPr lang="en-GB" sz="1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privacy </a:t>
            </a: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 make sure they do the same with you</a:t>
            </a:r>
            <a:endParaRPr lang="it-IT" sz="1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1D77E7-AFFD-4363-B856-59815D077473}"/>
              </a:ext>
            </a:extLst>
          </p:cNvPr>
          <p:cNvSpPr/>
          <p:nvPr/>
        </p:nvSpPr>
        <p:spPr>
          <a:xfrm>
            <a:off x="10017006" y="409166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6573C7-9E42-4244-BDA3-0E3482C11704}"/>
              </a:ext>
            </a:extLst>
          </p:cNvPr>
          <p:cNvSpPr/>
          <p:nvPr/>
        </p:nvSpPr>
        <p:spPr>
          <a:xfrm>
            <a:off x="7668847" y="2909304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2932EE-CAC9-488D-8136-66EF0A2A6932}"/>
              </a:ext>
            </a:extLst>
          </p:cNvPr>
          <p:cNvSpPr/>
          <p:nvPr/>
        </p:nvSpPr>
        <p:spPr>
          <a:xfrm>
            <a:off x="10019815" y="143232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9C07F2-B66C-43C2-B273-11D59380E4EB}"/>
              </a:ext>
            </a:extLst>
          </p:cNvPr>
          <p:cNvSpPr/>
          <p:nvPr/>
        </p:nvSpPr>
        <p:spPr>
          <a:xfrm>
            <a:off x="7554965" y="358700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D61748-275B-4F54-9E7D-8A4EFA87D424}"/>
              </a:ext>
            </a:extLst>
          </p:cNvPr>
          <p:cNvSpPr txBox="1"/>
          <p:nvPr/>
        </p:nvSpPr>
        <p:spPr>
          <a:xfrm>
            <a:off x="7653846" y="3884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039965-77A2-4E17-AF8E-8B4B8CA8C66B}"/>
              </a:ext>
            </a:extLst>
          </p:cNvPr>
          <p:cNvSpPr txBox="1"/>
          <p:nvPr/>
        </p:nvSpPr>
        <p:spPr>
          <a:xfrm>
            <a:off x="10115887" y="14739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1F9F03-149D-4391-B57D-2E83FAAD7432}"/>
              </a:ext>
            </a:extLst>
          </p:cNvPr>
          <p:cNvSpPr txBox="1"/>
          <p:nvPr/>
        </p:nvSpPr>
        <p:spPr>
          <a:xfrm>
            <a:off x="7767728" y="295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8D878-8B44-4363-BCDD-4254D008B588}"/>
              </a:ext>
            </a:extLst>
          </p:cNvPr>
          <p:cNvSpPr txBox="1"/>
          <p:nvPr/>
        </p:nvSpPr>
        <p:spPr>
          <a:xfrm>
            <a:off x="10110543" y="41274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81F3EE-A65F-474F-89E6-7CB1E123CF66}"/>
              </a:ext>
            </a:extLst>
          </p:cNvPr>
          <p:cNvSpPr txBox="1"/>
          <p:nvPr/>
        </p:nvSpPr>
        <p:spPr>
          <a:xfrm>
            <a:off x="7616170" y="3565268"/>
            <a:ext cx="1904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Think before you post and only share content</a:t>
            </a:r>
            <a:b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you are comfortable with</a:t>
            </a:r>
            <a:endParaRPr lang="it-IT" sz="1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982D8-A865-42B4-8D40-53C5DE5EE91A}"/>
              </a:ext>
            </a:extLst>
          </p:cNvPr>
          <p:cNvSpPr txBox="1"/>
          <p:nvPr/>
        </p:nvSpPr>
        <p:spPr>
          <a:xfrm>
            <a:off x="9790162" y="2042156"/>
            <a:ext cx="1904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Only accept friend requests and chat with </a:t>
            </a:r>
            <a:r>
              <a:rPr lang="en-GB" sz="1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friends </a:t>
            </a: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you know in person</a:t>
            </a:r>
            <a:endParaRPr lang="it-IT" sz="1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F8405-FC96-446C-B50E-AC21EA60A68F}"/>
              </a:ext>
            </a:extLst>
          </p:cNvPr>
          <p:cNvSpPr txBox="1"/>
          <p:nvPr/>
        </p:nvSpPr>
        <p:spPr>
          <a:xfrm>
            <a:off x="7528350" y="1286102"/>
            <a:ext cx="190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Set your profile as “</a:t>
            </a:r>
            <a:r>
              <a:rPr lang="en-GB" sz="1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private</a:t>
            </a: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”</a:t>
            </a:r>
            <a:endParaRPr lang="it-IT" sz="1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6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E6EAE3-5D1B-47F8-BF3E-F6EDDECFC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0" y="4079241"/>
            <a:ext cx="2815830" cy="1846613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D4F3D-75D6-4B64-9328-0A89B8786B4D}"/>
              </a:ext>
            </a:extLst>
          </p:cNvPr>
          <p:cNvSpPr txBox="1"/>
          <p:nvPr/>
        </p:nvSpPr>
        <p:spPr>
          <a:xfrm>
            <a:off x="340027" y="367383"/>
            <a:ext cx="1108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Not all social networks are adapted to your age…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65EADA-7394-4612-A9E1-3C873AA69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24" y="1132050"/>
            <a:ext cx="8522318" cy="4793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BC9EF5-3D68-4539-AB08-3089BBC7A132}"/>
              </a:ext>
            </a:extLst>
          </p:cNvPr>
          <p:cNvSpPr txBox="1"/>
          <p:nvPr/>
        </p:nvSpPr>
        <p:spPr>
          <a:xfrm>
            <a:off x="4634822" y="5621787"/>
            <a:ext cx="755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… talk to an adult if you see something that makes you uncomfortable!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C6D5CA-F588-4AD6-932D-496702B73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2" y="1405216"/>
            <a:ext cx="2716678" cy="26740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56CC5E-6168-4A1A-85B1-79AE58DB73D3}"/>
              </a:ext>
            </a:extLst>
          </p:cNvPr>
          <p:cNvSpPr/>
          <p:nvPr/>
        </p:nvSpPr>
        <p:spPr>
          <a:xfrm>
            <a:off x="1110616" y="3487768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CE2ADF-95AF-497B-936F-E8297CA1E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00" y="1638385"/>
            <a:ext cx="2726352" cy="265720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689D03-25CE-4F4B-AC75-2FDD67823A2C}"/>
              </a:ext>
            </a:extLst>
          </p:cNvPr>
          <p:cNvSpPr/>
          <p:nvPr/>
        </p:nvSpPr>
        <p:spPr>
          <a:xfrm>
            <a:off x="3869506" y="3714194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5236AE-0CF7-4248-8C54-7975FF2941C2}"/>
              </a:ext>
            </a:extLst>
          </p:cNvPr>
          <p:cNvSpPr/>
          <p:nvPr/>
        </p:nvSpPr>
        <p:spPr>
          <a:xfrm>
            <a:off x="1560361" y="5359964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CECD8-C6AE-4EF0-BCA8-CB97FD9B1613}"/>
              </a:ext>
            </a:extLst>
          </p:cNvPr>
          <p:cNvSpPr/>
          <p:nvPr/>
        </p:nvSpPr>
        <p:spPr>
          <a:xfrm>
            <a:off x="340027" y="2551814"/>
            <a:ext cx="850820" cy="818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825B16-B32D-4D27-BFC4-8F4CF5FB6B00}"/>
              </a:ext>
            </a:extLst>
          </p:cNvPr>
          <p:cNvSpPr/>
          <p:nvPr/>
        </p:nvSpPr>
        <p:spPr>
          <a:xfrm>
            <a:off x="3088521" y="2765908"/>
            <a:ext cx="861452" cy="849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0CC25-27F2-4234-B563-1C55CA0E20A4}"/>
              </a:ext>
            </a:extLst>
          </p:cNvPr>
          <p:cNvSpPr/>
          <p:nvPr/>
        </p:nvSpPr>
        <p:spPr>
          <a:xfrm>
            <a:off x="786541" y="4349201"/>
            <a:ext cx="850820" cy="848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8F0C3-4AFC-4B1F-A793-39F6CEA52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446" y="1651170"/>
            <a:ext cx="2712932" cy="11018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1EA0850-FAE7-4E20-BFED-84C9B3A357AC}"/>
              </a:ext>
            </a:extLst>
          </p:cNvPr>
          <p:cNvSpPr/>
          <p:nvPr/>
        </p:nvSpPr>
        <p:spPr>
          <a:xfrm>
            <a:off x="3907525" y="2770074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ECBFA5-0FDE-4938-B012-7C5E519DB5A2}"/>
              </a:ext>
            </a:extLst>
          </p:cNvPr>
          <p:cNvSpPr/>
          <p:nvPr/>
        </p:nvSpPr>
        <p:spPr>
          <a:xfrm>
            <a:off x="1283668" y="2508391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Picture 16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F39C91B8-4401-41B5-A793-52986875E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6" y="1421043"/>
            <a:ext cx="2702650" cy="117484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ECA0D0F-D1D5-4C37-A19E-514613B9DC39}"/>
              </a:ext>
            </a:extLst>
          </p:cNvPr>
          <p:cNvSpPr/>
          <p:nvPr/>
        </p:nvSpPr>
        <p:spPr>
          <a:xfrm>
            <a:off x="1613834" y="4349201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00FAB6BB-24BA-4C42-B78A-949798648D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29" y="2848969"/>
            <a:ext cx="737286" cy="715659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A39F2EF7-40DC-4764-BE95-6FE2CC4D7B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3" y="2670701"/>
            <a:ext cx="776209" cy="717405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01AB8C0-CC9D-48E6-BD46-F4CF55E187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5" y="4386185"/>
            <a:ext cx="850821" cy="81344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D3DE831-92A6-49D7-AB2B-A213FA789086}"/>
              </a:ext>
            </a:extLst>
          </p:cNvPr>
          <p:cNvSpPr/>
          <p:nvPr/>
        </p:nvSpPr>
        <p:spPr>
          <a:xfrm>
            <a:off x="1766234" y="4501601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042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3" y="2790985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See you soon on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856">
            <a:off x="7568638" y="530124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BCA3FCFB4964EA42B9EE52D0AD559" ma:contentTypeVersion="12" ma:contentTypeDescription="Create a new document." ma:contentTypeScope="" ma:versionID="9fd2fbad4a05c77ddd7556e68e5f887a">
  <xsd:schema xmlns:xsd="http://www.w3.org/2001/XMLSchema" xmlns:xs="http://www.w3.org/2001/XMLSchema" xmlns:p="http://schemas.microsoft.com/office/2006/metadata/properties" xmlns:ns2="c17408f4-2186-4ff6-bcad-def554211a74" xmlns:ns3="fe703674-2bcf-444b-9965-f551dbea00fe" targetNamespace="http://schemas.microsoft.com/office/2006/metadata/properties" ma:root="true" ma:fieldsID="118d4d039e567d7d8aaedbc4d457a8e5" ns2:_="" ns3:_="">
    <xsd:import namespace="c17408f4-2186-4ff6-bcad-def554211a74"/>
    <xsd:import namespace="fe703674-2bcf-444b-9965-f551dbea0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408f4-2186-4ff6-bcad-def55421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03674-2bcf-444b-9965-f551dbea0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E8E917-5EDE-4CDC-9FDB-3A31A5C74905}"/>
</file>

<file path=customXml/itemProps2.xml><?xml version="1.0" encoding="utf-8"?>
<ds:datastoreItem xmlns:ds="http://schemas.openxmlformats.org/officeDocument/2006/customXml" ds:itemID="{3949B3FB-74D5-4ED1-BB9A-976847CC2DA3}"/>
</file>

<file path=customXml/itemProps3.xml><?xml version="1.0" encoding="utf-8"?>
<ds:datastoreItem xmlns:ds="http://schemas.openxmlformats.org/officeDocument/2006/customXml" ds:itemID="{858B8134-192D-4F76-A88E-C50975E964F0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4031</TotalTime>
  <Words>208</Words>
  <Application>Microsoft Office PowerPoint</Application>
  <PresentationFormat>Widescreen</PresentationFormat>
  <Paragraphs>38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Balloon XBd BT</vt:lpstr>
      <vt:lpstr>Century Gothic</vt:lpstr>
      <vt:lpstr>Calibri</vt:lpstr>
      <vt:lpstr>Wingdings 3</vt:lpstr>
      <vt:lpstr>Wingdings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See you soon on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152</cp:revision>
  <dcterms:created xsi:type="dcterms:W3CDTF">2020-08-31T09:59:46Z</dcterms:created>
  <dcterms:modified xsi:type="dcterms:W3CDTF">2022-02-06T13:43:12Z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  <property fmtid="{D5CDD505-2E9C-101B-9397-08002B2CF9AE}" pid="20" name="ContentTypeId">
    <vt:lpwstr>0x0101001F6BCA3FCFB4964EA42B9EE52D0AD559</vt:lpwstr>
  </property>
</Properties>
</file>