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85" r:id="rId2"/>
  </p:sldMasterIdLst>
  <p:notesMasterIdLst>
    <p:notesMasterId r:id="rId24"/>
  </p:notesMasterIdLst>
  <p:sldIdLst>
    <p:sldId id="273" r:id="rId3"/>
    <p:sldId id="275" r:id="rId4"/>
    <p:sldId id="276" r:id="rId5"/>
    <p:sldId id="277" r:id="rId6"/>
    <p:sldId id="278" r:id="rId7"/>
    <p:sldId id="279" r:id="rId8"/>
    <p:sldId id="281" r:id="rId9"/>
    <p:sldId id="283" r:id="rId10"/>
    <p:sldId id="300" r:id="rId11"/>
    <p:sldId id="286" r:id="rId12"/>
    <p:sldId id="288" r:id="rId13"/>
    <p:sldId id="289" r:id="rId14"/>
    <p:sldId id="290" r:id="rId15"/>
    <p:sldId id="291" r:id="rId16"/>
    <p:sldId id="293" r:id="rId17"/>
    <p:sldId id="294" r:id="rId18"/>
    <p:sldId id="263" r:id="rId19"/>
    <p:sldId id="295" r:id="rId20"/>
    <p:sldId id="297" r:id="rId21"/>
    <p:sldId id="298" r:id="rId22"/>
    <p:sldId id="299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1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  <p:cmAuthor id="2" name="Albertini, Monica" initials="AM" lastIdx="5" clrIdx="1">
    <p:extLst>
      <p:ext uri="{19B8F6BF-5375-455C-9EA6-DF929625EA0E}">
        <p15:presenceInfo xmlns:p15="http://schemas.microsoft.com/office/powerpoint/2012/main" userId="S::monica.albertini@itu.int::905560cf-b6ce-4de1-9ec9-364b09c080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840" autoAdjust="0"/>
  </p:normalViewPr>
  <p:slideViewPr>
    <p:cSldViewPr snapToGrid="0">
      <p:cViewPr>
        <p:scale>
          <a:sx n="42" d="100"/>
          <a:sy n="42" d="100"/>
        </p:scale>
        <p:origin x="584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28T20:09:49.129" idx="5">
    <p:pos x="4742" y="-867"/>
    <p:text>why is Sango upside down??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76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20DB0A-AD27-452C-98EF-A93C7ACB8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2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8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98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0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722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4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1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6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5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1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11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8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0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2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4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816FD64-2070-0741-960C-C3FFB3489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691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72" y="571582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26" y="6204280"/>
            <a:ext cx="1481860" cy="29094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6F559-2F33-4ACC-96CC-C67A357924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3" b="30507"/>
          <a:stretch/>
        </p:blipFill>
        <p:spPr>
          <a:xfrm>
            <a:off x="-678406" y="1829863"/>
            <a:ext cx="8852078" cy="36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72C234-1233-4994-9E39-D6D36F09B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761" y="1140493"/>
            <a:ext cx="5411703" cy="5987671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0" y="174677"/>
            <a:ext cx="6515093" cy="68648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CC5D6D-3D71-4CA2-B646-F14F2E0D3273}"/>
              </a:ext>
            </a:extLst>
          </p:cNvPr>
          <p:cNvGrpSpPr/>
          <p:nvPr/>
        </p:nvGrpSpPr>
        <p:grpSpPr>
          <a:xfrm>
            <a:off x="4783247" y="1188463"/>
            <a:ext cx="3307504" cy="2526822"/>
            <a:chOff x="4783247" y="1188463"/>
            <a:chExt cx="3307504" cy="2964581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65AB3B43-ACCB-43CA-877E-9FBE101A708F}"/>
                </a:ext>
              </a:extLst>
            </p:cNvPr>
            <p:cNvSpPr/>
            <p:nvPr/>
          </p:nvSpPr>
          <p:spPr>
            <a:xfrm rot="20156998" flipH="1">
              <a:off x="4783247" y="1188463"/>
              <a:ext cx="3307504" cy="2964581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5A5C90-3B4B-4DFE-AB5D-2A41DF1F0498}"/>
                </a:ext>
              </a:extLst>
            </p:cNvPr>
            <p:cNvSpPr txBox="1"/>
            <p:nvPr/>
          </p:nvSpPr>
          <p:spPr>
            <a:xfrm>
              <a:off x="5001208" y="1888649"/>
              <a:ext cx="2833474" cy="1832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What do you need a password for?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277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118D9B4-73AD-4305-9725-86D7346FBD26}"/>
              </a:ext>
            </a:extLst>
          </p:cNvPr>
          <p:cNvGrpSpPr/>
          <p:nvPr/>
        </p:nvGrpSpPr>
        <p:grpSpPr>
          <a:xfrm>
            <a:off x="8189029" y="1218773"/>
            <a:ext cx="2775966" cy="2775966"/>
            <a:chOff x="8189029" y="1218773"/>
            <a:chExt cx="2775966" cy="277596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2BD96F-F240-454E-B3A6-D9BFF1BF9EBF}"/>
                </a:ext>
              </a:extLst>
            </p:cNvPr>
            <p:cNvSpPr/>
            <p:nvPr/>
          </p:nvSpPr>
          <p:spPr>
            <a:xfrm>
              <a:off x="8189029" y="1218773"/>
              <a:ext cx="2775966" cy="27759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71EAED34-6A0F-4520-B7E4-C42E27D18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279" y="1455593"/>
              <a:ext cx="2139700" cy="2100076"/>
            </a:xfrm>
            <a:prstGeom prst="rect">
              <a:avLst/>
            </a:prstGeom>
          </p:spPr>
        </p:pic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5F7DE5D-2443-4B9A-9191-0B96BFF96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01" y="564533"/>
            <a:ext cx="3802466" cy="380246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875389" y="4642260"/>
            <a:ext cx="3395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To protect yourself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C27CE-F679-4752-B523-9F892CC2BD9C}"/>
              </a:ext>
            </a:extLst>
          </p:cNvPr>
          <p:cNvSpPr txBox="1"/>
          <p:nvPr/>
        </p:nvSpPr>
        <p:spPr>
          <a:xfrm>
            <a:off x="4529413" y="4611083"/>
            <a:ext cx="3025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To protect your family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D5A10B-17BD-408B-9CEB-C495BD8EAC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8" y="757192"/>
            <a:ext cx="3792269" cy="37922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73E691-5373-4E7E-9B5C-1D523104A9A3}"/>
              </a:ext>
            </a:extLst>
          </p:cNvPr>
          <p:cNvSpPr txBox="1"/>
          <p:nvPr/>
        </p:nvSpPr>
        <p:spPr>
          <a:xfrm>
            <a:off x="8042754" y="4642260"/>
            <a:ext cx="3364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To protect your activities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7ADFA9-04EE-434E-9A66-0AABD0ADAA31}"/>
              </a:ext>
            </a:extLst>
          </p:cNvPr>
          <p:cNvSpPr/>
          <p:nvPr/>
        </p:nvSpPr>
        <p:spPr>
          <a:xfrm>
            <a:off x="5649617" y="3428104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EDF1B5-220B-4BE5-9059-A65C256204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5880846" y="3648847"/>
            <a:ext cx="691784" cy="69178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D08A2DD-7F93-48FF-A892-A7679E148556}"/>
              </a:ext>
            </a:extLst>
          </p:cNvPr>
          <p:cNvSpPr/>
          <p:nvPr/>
        </p:nvSpPr>
        <p:spPr>
          <a:xfrm>
            <a:off x="2001061" y="3428104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5273DD-AE6D-40D6-970E-01D0C4F28C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2244486" y="3678870"/>
            <a:ext cx="691784" cy="69178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D5B7CAE-2CC5-4AF1-A829-1E8EA7EF7FCA}"/>
              </a:ext>
            </a:extLst>
          </p:cNvPr>
          <p:cNvSpPr/>
          <p:nvPr/>
        </p:nvSpPr>
        <p:spPr>
          <a:xfrm>
            <a:off x="9067122" y="3428104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96375D4-808B-4BEE-BC39-5C2B0546AA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9279237" y="3592101"/>
            <a:ext cx="691784" cy="6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459637" y="4648828"/>
            <a:ext cx="60096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To protect yourself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home address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my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my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are all pieces of information that have to be protected because they are about me and the people I know!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D5A10B-17BD-408B-9CEB-C495BD8EA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13" y="439663"/>
            <a:ext cx="4610906" cy="46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AB25F0-5D55-4433-A185-7A23068C2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06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C683E5-341A-4B17-A1E8-78F611754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622431" y="4566602"/>
            <a:ext cx="594485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To protect your family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I use my family’s computer or smartphone,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 have to protect my personal information.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Strangers can use it to steal money from my family!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889DF34-181B-496B-820A-7A0A46DFD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10" y="680677"/>
            <a:ext cx="4251116" cy="42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FECDBE-415B-4090-A55B-9F37883FB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738892" y="4582931"/>
            <a:ext cx="57722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To protect your activities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Passwords also protect my track record on video games and the proper functioning of my electronic devices!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069110-1CCF-4F2A-B43F-A388369CDA51}"/>
              </a:ext>
            </a:extLst>
          </p:cNvPr>
          <p:cNvGrpSpPr/>
          <p:nvPr/>
        </p:nvGrpSpPr>
        <p:grpSpPr>
          <a:xfrm>
            <a:off x="4789007" y="1245312"/>
            <a:ext cx="3110035" cy="3110035"/>
            <a:chOff x="8189029" y="1218773"/>
            <a:chExt cx="2775966" cy="277596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40C222-0954-4EE8-97D8-B08F642D68DB}"/>
                </a:ext>
              </a:extLst>
            </p:cNvPr>
            <p:cNvSpPr/>
            <p:nvPr/>
          </p:nvSpPr>
          <p:spPr>
            <a:xfrm>
              <a:off x="8189029" y="1218773"/>
              <a:ext cx="2775966" cy="27759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B8ECF01-3D60-4D98-9600-B5A42A61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279" y="1455593"/>
              <a:ext cx="2139700" cy="2100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92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748D90-8A50-44BB-B631-CD39BC979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210" y="1807595"/>
            <a:ext cx="4750703" cy="475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69EEFF6-8CDD-4BF8-B0BB-33060F58AE96}"/>
              </a:ext>
            </a:extLst>
          </p:cNvPr>
          <p:cNvSpPr txBox="1">
            <a:spLocks/>
          </p:cNvSpPr>
          <p:nvPr/>
        </p:nvSpPr>
        <p:spPr>
          <a:xfrm>
            <a:off x="-212271" y="75024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lloon XBd BT" panose="03060902030402060201" pitchFamily="66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0000" b="1" dirty="0">
                <a:solidFill>
                  <a:schemeClr val="bg1"/>
                </a:solidFill>
                <a:latin typeface="DomBold BT" panose="03060902030202020203" pitchFamily="66" charset="0"/>
              </a:rPr>
              <a:t>Setting </a:t>
            </a:r>
            <a:r>
              <a:rPr lang="en-US" sz="10000" b="1">
                <a:solidFill>
                  <a:schemeClr val="bg1"/>
                </a:solidFill>
                <a:latin typeface="DomBold BT" panose="03060902030202020203" pitchFamily="66" charset="0"/>
              </a:rPr>
              <a:t>up a </a:t>
            </a:r>
            <a:r>
              <a:rPr lang="en-US" sz="10000" b="1" dirty="0">
                <a:solidFill>
                  <a:schemeClr val="bg1"/>
                </a:solidFill>
                <a:latin typeface="DomBold BT" panose="03060902030202020203" pitchFamily="66" charset="0"/>
              </a:rPr>
              <a:t>password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AC43A84-E94B-4673-A3C0-47F52A440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69" y="4596548"/>
            <a:ext cx="1286661" cy="13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3209E18-8BFD-4AB9-9672-C5442FB7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25" y="2108849"/>
            <a:ext cx="4610906" cy="46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0195" y="628650"/>
            <a:ext cx="5164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Remember to set a code of at least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6 figures or a combination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to access your smartphone/tablet.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731446D-165F-430F-839E-06E09237BD70}"/>
              </a:ext>
            </a:extLst>
          </p:cNvPr>
          <p:cNvSpPr/>
          <p:nvPr/>
        </p:nvSpPr>
        <p:spPr>
          <a:xfrm rot="1523711">
            <a:off x="9085354" y="986685"/>
            <a:ext cx="2872272" cy="2995892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85B14E7-189E-4F10-A8A9-2F999A1784E7}"/>
              </a:ext>
            </a:extLst>
          </p:cNvPr>
          <p:cNvSpPr/>
          <p:nvPr/>
        </p:nvSpPr>
        <p:spPr>
          <a:xfrm rot="20952479" flipH="1">
            <a:off x="5065168" y="119489"/>
            <a:ext cx="3329810" cy="311744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4546539-EFF2-455F-BC69-431D2A290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988">
            <a:off x="6055579" y="529056"/>
            <a:ext cx="1657850" cy="2351710"/>
          </a:xfrm>
          <a:prstGeom prst="rect">
            <a:avLst/>
          </a:prstGeom>
        </p:spPr>
      </p:pic>
      <p:pic>
        <p:nvPicPr>
          <p:cNvPr id="18" name="Picture 17" descr="A picture containing text, cellphone, phone, electronics&#10;&#10;Description automatically generated">
            <a:extLst>
              <a:ext uri="{FF2B5EF4-FFF2-40B4-BE49-F238E27FC236}">
                <a16:creationId xmlns:a16="http://schemas.microsoft.com/office/drawing/2014/main" id="{BFDE8F13-3F01-40DF-97A6-2DED4C52F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223">
            <a:off x="9713619" y="1478475"/>
            <a:ext cx="1562181" cy="22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8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D041C9-0CA5-4F71-96FB-FBA12A647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5365" y="1708390"/>
            <a:ext cx="4860867" cy="5378210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DC7F5C4-4ED6-4B84-885A-A4E0EBEF35FB}"/>
              </a:ext>
            </a:extLst>
          </p:cNvPr>
          <p:cNvSpPr/>
          <p:nvPr/>
        </p:nvSpPr>
        <p:spPr>
          <a:xfrm rot="18254302" flipH="1">
            <a:off x="3198373" y="1188504"/>
            <a:ext cx="4677149" cy="474222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5655" y="2200873"/>
            <a:ext cx="323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Leaving your smartphone/tablet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548DB-D47B-4070-BC38-EC56E1711AA9}"/>
              </a:ext>
            </a:extLst>
          </p:cNvPr>
          <p:cNvSpPr txBox="1"/>
          <p:nvPr/>
        </p:nvSpPr>
        <p:spPr>
          <a:xfrm>
            <a:off x="3614330" y="2916568"/>
            <a:ext cx="389061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around and without a passcode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58014-0BEC-4D20-83A4-51A6E743B3A0}"/>
              </a:ext>
            </a:extLst>
          </p:cNvPr>
          <p:cNvSpPr txBox="1"/>
          <p:nvPr/>
        </p:nvSpPr>
        <p:spPr>
          <a:xfrm>
            <a:off x="3428528" y="3787298"/>
            <a:ext cx="402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like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3ABCB-E845-4572-87CE-D97C585A4043}"/>
              </a:ext>
            </a:extLst>
          </p:cNvPr>
          <p:cNvSpPr txBox="1"/>
          <p:nvPr/>
        </p:nvSpPr>
        <p:spPr>
          <a:xfrm>
            <a:off x="3935655" y="4164439"/>
            <a:ext cx="3148553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leaving the door of your house open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6F0DE8D-8242-4DB0-84F8-D32298706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07">
            <a:off x="5083068" y="690306"/>
            <a:ext cx="1535402" cy="16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71EA6A-C9E1-4525-A15C-BEF95174293A}"/>
              </a:ext>
            </a:extLst>
          </p:cNvPr>
          <p:cNvGrpSpPr/>
          <p:nvPr/>
        </p:nvGrpSpPr>
        <p:grpSpPr>
          <a:xfrm>
            <a:off x="3582761" y="-743432"/>
            <a:ext cx="11447690" cy="7922560"/>
            <a:chOff x="2186667" y="-1770822"/>
            <a:chExt cx="12967607" cy="89744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A2B937-13EA-4A90-BE12-D6DA7CE01473}"/>
                </a:ext>
              </a:extLst>
            </p:cNvPr>
            <p:cNvGrpSpPr/>
            <p:nvPr/>
          </p:nvGrpSpPr>
          <p:grpSpPr>
            <a:xfrm>
              <a:off x="2186667" y="-1770822"/>
              <a:ext cx="12967607" cy="8628822"/>
              <a:chOff x="-696686" y="-1836137"/>
              <a:chExt cx="12967607" cy="8628822"/>
            </a:xfrm>
          </p:grpSpPr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D027943-5140-40DB-B613-56963C41B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258"/>
              <a:stretch/>
            </p:blipFill>
            <p:spPr>
              <a:xfrm flipH="1">
                <a:off x="6874329" y="-1836137"/>
                <a:ext cx="5396592" cy="8628821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69E3E2E9-C162-4E7F-9851-59ACA8EE7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258"/>
              <a:stretch/>
            </p:blipFill>
            <p:spPr>
              <a:xfrm>
                <a:off x="-696686" y="-1836136"/>
                <a:ext cx="7571015" cy="8628821"/>
              </a:xfrm>
              <a:prstGeom prst="rect">
                <a:avLst/>
              </a:prstGeom>
            </p:spPr>
          </p:pic>
        </p:grpSp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1E84647-ED1C-498D-A804-BD4A0631A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785" y="-345621"/>
              <a:ext cx="7549242" cy="7549242"/>
            </a:xfrm>
            <a:prstGeom prst="rect">
              <a:avLst/>
            </a:prstGeom>
          </p:spPr>
        </p:pic>
      </p:grp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F2276E13-0BBB-474C-9C33-7A2610AA2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5" y="351692"/>
            <a:ext cx="6924572" cy="903849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40FEDC9-D936-41E3-871A-EFB9ADD81FDA}"/>
              </a:ext>
            </a:extLst>
          </p:cNvPr>
          <p:cNvGrpSpPr/>
          <p:nvPr/>
        </p:nvGrpSpPr>
        <p:grpSpPr>
          <a:xfrm>
            <a:off x="284872" y="497256"/>
            <a:ext cx="2265001" cy="1258065"/>
            <a:chOff x="284872" y="497256"/>
            <a:chExt cx="2265001" cy="1258065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795B6CFB-FC8C-4A95-9413-76820866B676}"/>
                </a:ext>
              </a:extLst>
            </p:cNvPr>
            <p:cNvSpPr/>
            <p:nvPr/>
          </p:nvSpPr>
          <p:spPr>
            <a:xfrm flipH="1">
              <a:off x="284872" y="497256"/>
              <a:ext cx="2229728" cy="1258065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70D77E-386A-4FC6-B8EA-58DFAD9D448E}"/>
                </a:ext>
              </a:extLst>
            </p:cNvPr>
            <p:cNvSpPr txBox="1"/>
            <p:nvPr/>
          </p:nvSpPr>
          <p:spPr>
            <a:xfrm>
              <a:off x="476144" y="789625"/>
              <a:ext cx="20737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For a password to work, it must be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AA7BA2-FA6D-4965-9FF1-371D28748E77}"/>
              </a:ext>
            </a:extLst>
          </p:cNvPr>
          <p:cNvGrpSpPr/>
          <p:nvPr/>
        </p:nvGrpSpPr>
        <p:grpSpPr>
          <a:xfrm>
            <a:off x="1851388" y="1357296"/>
            <a:ext cx="2261269" cy="1143839"/>
            <a:chOff x="1851388" y="1357296"/>
            <a:chExt cx="2261269" cy="1143839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C749C151-B1D4-44D7-BAD1-2AD14E2A11AC}"/>
                </a:ext>
              </a:extLst>
            </p:cNvPr>
            <p:cNvSpPr/>
            <p:nvPr/>
          </p:nvSpPr>
          <p:spPr>
            <a:xfrm flipH="1">
              <a:off x="1851388" y="1357296"/>
              <a:ext cx="2261269" cy="114383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544CCB-9E9B-4958-9428-5CCD2BEAD919}"/>
                </a:ext>
              </a:extLst>
            </p:cNvPr>
            <p:cNvSpPr txBox="1"/>
            <p:nvPr/>
          </p:nvSpPr>
          <p:spPr>
            <a:xfrm>
              <a:off x="2218457" y="1639361"/>
              <a:ext cx="16114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LONG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766F4F-5C19-45E2-94F1-D325DEFDAF54}"/>
              </a:ext>
            </a:extLst>
          </p:cNvPr>
          <p:cNvGrpSpPr/>
          <p:nvPr/>
        </p:nvGrpSpPr>
        <p:grpSpPr>
          <a:xfrm>
            <a:off x="445824" y="2109131"/>
            <a:ext cx="2334546" cy="1549831"/>
            <a:chOff x="445824" y="2109131"/>
            <a:chExt cx="2334546" cy="1549831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49530915-D437-45C2-9B46-77C78E993657}"/>
                </a:ext>
              </a:extLst>
            </p:cNvPr>
            <p:cNvSpPr/>
            <p:nvPr/>
          </p:nvSpPr>
          <p:spPr>
            <a:xfrm rot="21349698" flipH="1">
              <a:off x="445824" y="2109131"/>
              <a:ext cx="2334546" cy="1549831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16BF30-6A5E-4C76-B28C-89236580CB9C}"/>
                </a:ext>
              </a:extLst>
            </p:cNvPr>
            <p:cNvSpPr txBox="1"/>
            <p:nvPr/>
          </p:nvSpPr>
          <p:spPr>
            <a:xfrm>
              <a:off x="459315" y="2544373"/>
              <a:ext cx="22297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COMPLEX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C863C4-687F-4B2D-B3EE-264BE36B0ADE}"/>
              </a:ext>
            </a:extLst>
          </p:cNvPr>
          <p:cNvGrpSpPr/>
          <p:nvPr/>
        </p:nvGrpSpPr>
        <p:grpSpPr>
          <a:xfrm>
            <a:off x="4327071" y="497256"/>
            <a:ext cx="2762420" cy="2191192"/>
            <a:chOff x="4327071" y="497256"/>
            <a:chExt cx="2762420" cy="2191192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39883C31-26FE-41A0-B4AA-A604446F2222}"/>
                </a:ext>
              </a:extLst>
            </p:cNvPr>
            <p:cNvSpPr/>
            <p:nvPr/>
          </p:nvSpPr>
          <p:spPr>
            <a:xfrm>
              <a:off x="4327071" y="497256"/>
              <a:ext cx="2762420" cy="2123480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69ABF1-183B-4529-9F2F-1B88BC26AE46}"/>
                </a:ext>
              </a:extLst>
            </p:cNvPr>
            <p:cNvSpPr txBox="1"/>
            <p:nvPr/>
          </p:nvSpPr>
          <p:spPr>
            <a:xfrm>
              <a:off x="4459428" y="995677"/>
              <a:ext cx="252779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DIFFERENT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from other passwords used on other accounts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3215629-6309-4C12-8301-4BE58B7E4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07">
            <a:off x="6041240" y="3925493"/>
            <a:ext cx="1904967" cy="20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E7F02B-628D-4829-AB32-302FD2297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02" y="1892388"/>
            <a:ext cx="7815359" cy="532178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8E557EE-0394-488F-BED8-C2199D381076}"/>
              </a:ext>
            </a:extLst>
          </p:cNvPr>
          <p:cNvSpPr/>
          <p:nvPr/>
        </p:nvSpPr>
        <p:spPr>
          <a:xfrm rot="20626633" flipH="1">
            <a:off x="710780" y="963116"/>
            <a:ext cx="2273227" cy="176511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AB567-C14A-4D18-A4A2-109CF62C1917}"/>
              </a:ext>
            </a:extLst>
          </p:cNvPr>
          <p:cNvSpPr txBox="1"/>
          <p:nvPr/>
        </p:nvSpPr>
        <p:spPr>
          <a:xfrm>
            <a:off x="650441" y="1199342"/>
            <a:ext cx="232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your password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824F84E-97BC-4AB4-A455-EED7C68392DC}"/>
              </a:ext>
            </a:extLst>
          </p:cNvPr>
          <p:cNvSpPr/>
          <p:nvPr/>
        </p:nvSpPr>
        <p:spPr>
          <a:xfrm rot="20540373" flipH="1">
            <a:off x="5463226" y="3174744"/>
            <a:ext cx="2552253" cy="14876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3CA45-576E-4B33-9741-1641B8922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06398" y="2605211"/>
            <a:ext cx="3879272" cy="4261921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BAB85B0-423E-46A8-A7BD-EAA38BE8FE10}"/>
              </a:ext>
            </a:extLst>
          </p:cNvPr>
          <p:cNvSpPr/>
          <p:nvPr/>
        </p:nvSpPr>
        <p:spPr>
          <a:xfrm flipH="1">
            <a:off x="5892132" y="1560156"/>
            <a:ext cx="2893409" cy="176511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F29FF-481A-427D-9541-A9723D44E19E}"/>
              </a:ext>
            </a:extLst>
          </p:cNvPr>
          <p:cNvSpPr txBox="1"/>
          <p:nvPr/>
        </p:nvSpPr>
        <p:spPr>
          <a:xfrm>
            <a:off x="6309798" y="2485705"/>
            <a:ext cx="193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Uppercase and lowercase letters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FA3C3-F7E8-4AAF-BFB3-43D11444D7F0}"/>
              </a:ext>
            </a:extLst>
          </p:cNvPr>
          <p:cNvSpPr txBox="1"/>
          <p:nvPr/>
        </p:nvSpPr>
        <p:spPr>
          <a:xfrm>
            <a:off x="6438801" y="1780980"/>
            <a:ext cx="1869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 i C r V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5B626-AD12-4D5D-A8E2-25338F1BE95E}"/>
              </a:ext>
            </a:extLst>
          </p:cNvPr>
          <p:cNvSpPr txBox="1"/>
          <p:nvPr/>
        </p:nvSpPr>
        <p:spPr>
          <a:xfrm>
            <a:off x="5497587" y="3541983"/>
            <a:ext cx="22945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Punctuation</a:t>
            </a:r>
          </a:p>
          <a:p>
            <a:pPr algn="ctr"/>
            <a:r>
              <a:rPr lang="it-IT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. % ( ) = , 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A90CCAD4-DC7E-4A7B-A533-A6B5169BBC28}"/>
              </a:ext>
            </a:extLst>
          </p:cNvPr>
          <p:cNvSpPr/>
          <p:nvPr/>
        </p:nvSpPr>
        <p:spPr>
          <a:xfrm rot="271898">
            <a:off x="8684515" y="1186165"/>
            <a:ext cx="3077991" cy="15034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3E3C-8E00-4E26-89A5-47FDB2EB7D9C}"/>
              </a:ext>
            </a:extLst>
          </p:cNvPr>
          <p:cNvSpPr txBox="1"/>
          <p:nvPr/>
        </p:nvSpPr>
        <p:spPr>
          <a:xfrm>
            <a:off x="8941150" y="1504761"/>
            <a:ext cx="2495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</a:p>
          <a:p>
            <a:pPr algn="ctr"/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9513164827</a:t>
            </a:r>
            <a:endParaRPr lang="en-US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F06C571-D8B6-48BA-B12C-BA342A2BA444}"/>
              </a:ext>
            </a:extLst>
          </p:cNvPr>
          <p:cNvSpPr/>
          <p:nvPr/>
        </p:nvSpPr>
        <p:spPr>
          <a:xfrm rot="971981" flipH="1">
            <a:off x="8672815" y="286915"/>
            <a:ext cx="1431932" cy="81769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BFD61F-BEC0-4959-94DA-85B455E0BC07}"/>
              </a:ext>
            </a:extLst>
          </p:cNvPr>
          <p:cNvSpPr txBox="1"/>
          <p:nvPr/>
        </p:nvSpPr>
        <p:spPr>
          <a:xfrm>
            <a:off x="8848472" y="551727"/>
            <a:ext cx="10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4CD728-A4C7-4C58-BDE8-E4AEA7EBDD99}"/>
              </a:ext>
            </a:extLst>
          </p:cNvPr>
          <p:cNvSpPr txBox="1"/>
          <p:nvPr/>
        </p:nvSpPr>
        <p:spPr>
          <a:xfrm>
            <a:off x="1010723" y="1774327"/>
            <a:ext cx="1605039" cy="89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adult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74D090FC-9D0A-4195-8CDA-25C125A41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-617076" y="-1719330"/>
            <a:ext cx="10511684" cy="8577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46F932-AD77-4A61-9792-68C3D66A1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1959" y="521677"/>
            <a:ext cx="6026366" cy="75048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291A58-74B0-4911-AB68-2BDE05311EC6}"/>
              </a:ext>
            </a:extLst>
          </p:cNvPr>
          <p:cNvGrpSpPr/>
          <p:nvPr/>
        </p:nvGrpSpPr>
        <p:grpSpPr>
          <a:xfrm>
            <a:off x="6813731" y="677637"/>
            <a:ext cx="2927342" cy="1328000"/>
            <a:chOff x="6813731" y="677637"/>
            <a:chExt cx="2927342" cy="1328000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ED9E9475-2517-4138-8AB3-FC1B54DCDDD5}"/>
                </a:ext>
              </a:extLst>
            </p:cNvPr>
            <p:cNvSpPr/>
            <p:nvPr/>
          </p:nvSpPr>
          <p:spPr>
            <a:xfrm>
              <a:off x="7255684" y="677637"/>
              <a:ext cx="2043437" cy="1328000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A59EB6-8719-44A2-AC1A-9B52E02E6401}"/>
                </a:ext>
              </a:extLst>
            </p:cNvPr>
            <p:cNvSpPr txBox="1"/>
            <p:nvPr/>
          </p:nvSpPr>
          <p:spPr>
            <a:xfrm>
              <a:off x="6813731" y="1049249"/>
              <a:ext cx="2927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Hey</a:t>
              </a:r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8D3ED1-29C5-4502-B1ED-DA9170D976E1}"/>
              </a:ext>
            </a:extLst>
          </p:cNvPr>
          <p:cNvGrpSpPr/>
          <p:nvPr/>
        </p:nvGrpSpPr>
        <p:grpSpPr>
          <a:xfrm>
            <a:off x="7593788" y="1616493"/>
            <a:ext cx="4185767" cy="1647694"/>
            <a:chOff x="7593788" y="1616493"/>
            <a:chExt cx="4185767" cy="164769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624305E-2563-46B9-96F0-A2D57BA3EF34}"/>
                </a:ext>
              </a:extLst>
            </p:cNvPr>
            <p:cNvSpPr/>
            <p:nvPr/>
          </p:nvSpPr>
          <p:spPr>
            <a:xfrm rot="1315299">
              <a:off x="8523597" y="1616493"/>
              <a:ext cx="2349016" cy="1647694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BBA94E-572D-4AA3-A230-DCF976899EAB}"/>
                </a:ext>
              </a:extLst>
            </p:cNvPr>
            <p:cNvSpPr txBox="1"/>
            <p:nvPr/>
          </p:nvSpPr>
          <p:spPr>
            <a:xfrm rot="267705">
              <a:off x="7593788" y="1945332"/>
              <a:ext cx="4185767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Nice to</a:t>
              </a:r>
              <a:b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you</a:t>
              </a:r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43C0B8-45C3-4BED-ABF1-3C52628B7F20}"/>
              </a:ext>
            </a:extLst>
          </p:cNvPr>
          <p:cNvGrpSpPr/>
          <p:nvPr/>
        </p:nvGrpSpPr>
        <p:grpSpPr>
          <a:xfrm>
            <a:off x="7648189" y="3005285"/>
            <a:ext cx="4185767" cy="2529564"/>
            <a:chOff x="7648189" y="3005285"/>
            <a:chExt cx="4185767" cy="2529564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C0141527-FE1F-48E0-92E5-860B908BFF92}"/>
                </a:ext>
              </a:extLst>
            </p:cNvPr>
            <p:cNvSpPr/>
            <p:nvPr/>
          </p:nvSpPr>
          <p:spPr>
            <a:xfrm rot="5238273">
              <a:off x="8458003" y="2783974"/>
              <a:ext cx="2529564" cy="2972186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F3B888-960F-4AAD-AD0E-3C5AA653E7F3}"/>
                </a:ext>
              </a:extLst>
            </p:cNvPr>
            <p:cNvSpPr txBox="1"/>
            <p:nvPr/>
          </p:nvSpPr>
          <p:spPr>
            <a:xfrm rot="267705">
              <a:off x="7648189" y="3487971"/>
              <a:ext cx="4185767" cy="188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Want to know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about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cybersecurity</a:t>
              </a:r>
            </a:p>
            <a:p>
              <a:pPr algn="ctr">
                <a:lnSpc>
                  <a:spcPts val="3500"/>
                </a:lnSpc>
              </a:pP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3998 0.0669 C 0.04896 0.08102 0.05404 0.10209 0.05404 0.12408 C 0.05404 0.14908 0.04896 0.16898 0.03998 0.1831 L -1.875E-6 0.25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E52D17-407A-4C60-856B-A16D659B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5" y="-563028"/>
            <a:ext cx="3838552" cy="73211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AB1093-20D8-4D49-835B-1D0D30E01AEF}"/>
              </a:ext>
            </a:extLst>
          </p:cNvPr>
          <p:cNvSpPr txBox="1"/>
          <p:nvPr/>
        </p:nvSpPr>
        <p:spPr>
          <a:xfrm>
            <a:off x="1778692" y="1075904"/>
            <a:ext cx="2825423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WINNER</a:t>
            </a:r>
            <a:r>
              <a:rPr lang="en-GB" dirty="0"/>
              <a:t>,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C5BBAB-8B5C-40C4-9DD3-CE96D71DA9F8}"/>
              </a:ext>
            </a:extLst>
          </p:cNvPr>
          <p:cNvSpPr txBox="1"/>
          <p:nvPr/>
        </p:nvSpPr>
        <p:spPr>
          <a:xfrm>
            <a:off x="1282480" y="2188784"/>
            <a:ext cx="338124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CONGRATULATIONS, 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963866-2D85-4A60-AA9D-6E7B55EC3BBA}"/>
              </a:ext>
            </a:extLst>
          </p:cNvPr>
          <p:cNvSpPr txBox="1"/>
          <p:nvPr/>
        </p:nvSpPr>
        <p:spPr>
          <a:xfrm rot="1278519">
            <a:off x="2055839" y="2933413"/>
            <a:ext cx="2210693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 BARGAIN!!!!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28C48C-AD86-48DB-B59E-4D1F388BD0D4}"/>
              </a:ext>
            </a:extLst>
          </p:cNvPr>
          <p:cNvGrpSpPr/>
          <p:nvPr/>
        </p:nvGrpSpPr>
        <p:grpSpPr>
          <a:xfrm>
            <a:off x="3744313" y="717834"/>
            <a:ext cx="5467105" cy="5467105"/>
            <a:chOff x="9625253" y="3114003"/>
            <a:chExt cx="1399694" cy="1399694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1F6B965-8D19-4BBE-86A6-2771BBFE3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4890" y="3295096"/>
              <a:ext cx="793669" cy="956010"/>
            </a:xfrm>
            <a:custGeom>
              <a:avLst/>
              <a:gdLst>
                <a:gd name="T0" fmla="*/ 230 w 265"/>
                <a:gd name="T1" fmla="*/ 320 h 320"/>
                <a:gd name="T2" fmla="*/ 222 w 265"/>
                <a:gd name="T3" fmla="*/ 302 h 320"/>
                <a:gd name="T4" fmla="*/ 240 w 265"/>
                <a:gd name="T5" fmla="*/ 192 h 320"/>
                <a:gd name="T6" fmla="*/ 219 w 265"/>
                <a:gd name="T7" fmla="*/ 190 h 320"/>
                <a:gd name="T8" fmla="*/ 209 w 265"/>
                <a:gd name="T9" fmla="*/ 202 h 320"/>
                <a:gd name="T10" fmla="*/ 209 w 265"/>
                <a:gd name="T11" fmla="*/ 202 h 320"/>
                <a:gd name="T12" fmla="*/ 198 w 265"/>
                <a:gd name="T13" fmla="*/ 181 h 320"/>
                <a:gd name="T14" fmla="*/ 177 w 265"/>
                <a:gd name="T15" fmla="*/ 181 h 320"/>
                <a:gd name="T16" fmla="*/ 166 w 265"/>
                <a:gd name="T17" fmla="*/ 202 h 320"/>
                <a:gd name="T18" fmla="*/ 155 w 265"/>
                <a:gd name="T19" fmla="*/ 160 h 320"/>
                <a:gd name="T20" fmla="*/ 134 w 265"/>
                <a:gd name="T21" fmla="*/ 160 h 320"/>
                <a:gd name="T22" fmla="*/ 123 w 265"/>
                <a:gd name="T23" fmla="*/ 202 h 320"/>
                <a:gd name="T24" fmla="*/ 113 w 265"/>
                <a:gd name="T25" fmla="*/ 106 h 320"/>
                <a:gd name="T26" fmla="*/ 91 w 265"/>
                <a:gd name="T27" fmla="*/ 106 h 320"/>
                <a:gd name="T28" fmla="*/ 85 w 265"/>
                <a:gd name="T29" fmla="*/ 244 h 320"/>
                <a:gd name="T30" fmla="*/ 41 w 265"/>
                <a:gd name="T31" fmla="*/ 185 h 320"/>
                <a:gd name="T32" fmla="*/ 27 w 265"/>
                <a:gd name="T33" fmla="*/ 181 h 320"/>
                <a:gd name="T34" fmla="*/ 27 w 265"/>
                <a:gd name="T35" fmla="*/ 199 h 320"/>
                <a:gd name="T36" fmla="*/ 100 w 265"/>
                <a:gd name="T37" fmla="*/ 315 h 320"/>
                <a:gd name="T38" fmla="*/ 86 w 265"/>
                <a:gd name="T39" fmla="*/ 318 h 320"/>
                <a:gd name="T40" fmla="*/ 18 w 265"/>
                <a:gd name="T41" fmla="*/ 162 h 320"/>
                <a:gd name="T42" fmla="*/ 61 w 265"/>
                <a:gd name="T43" fmla="*/ 176 h 320"/>
                <a:gd name="T44" fmla="*/ 70 w 265"/>
                <a:gd name="T45" fmla="*/ 106 h 320"/>
                <a:gd name="T46" fmla="*/ 134 w 265"/>
                <a:gd name="T47" fmla="*/ 106 h 320"/>
                <a:gd name="T48" fmla="*/ 145 w 265"/>
                <a:gd name="T49" fmla="*/ 128 h 320"/>
                <a:gd name="T50" fmla="*/ 187 w 265"/>
                <a:gd name="T51" fmla="*/ 149 h 320"/>
                <a:gd name="T52" fmla="*/ 230 w 265"/>
                <a:gd name="T53" fmla="*/ 160 h 320"/>
                <a:gd name="T54" fmla="*/ 262 w 265"/>
                <a:gd name="T55" fmla="*/ 234 h 320"/>
                <a:gd name="T56" fmla="*/ 102 w 265"/>
                <a:gd name="T57" fmla="*/ 53 h 320"/>
                <a:gd name="T58" fmla="*/ 113 w 265"/>
                <a:gd name="T59" fmla="*/ 10 h 320"/>
                <a:gd name="T60" fmla="*/ 91 w 265"/>
                <a:gd name="T61" fmla="*/ 10 h 320"/>
                <a:gd name="T62" fmla="*/ 102 w 265"/>
                <a:gd name="T63" fmla="*/ 53 h 320"/>
                <a:gd name="T64" fmla="*/ 142 w 265"/>
                <a:gd name="T65" fmla="*/ 61 h 320"/>
                <a:gd name="T66" fmla="*/ 163 w 265"/>
                <a:gd name="T67" fmla="*/ 24 h 320"/>
                <a:gd name="T68" fmla="*/ 126 w 265"/>
                <a:gd name="T69" fmla="*/ 45 h 320"/>
                <a:gd name="T70" fmla="*/ 134 w 265"/>
                <a:gd name="T71" fmla="*/ 64 h 320"/>
                <a:gd name="T72" fmla="*/ 70 w 265"/>
                <a:gd name="T73" fmla="*/ 64 h 320"/>
                <a:gd name="T74" fmla="*/ 78 w 265"/>
                <a:gd name="T75" fmla="*/ 45 h 320"/>
                <a:gd name="T76" fmla="*/ 41 w 265"/>
                <a:gd name="T77" fmla="*/ 24 h 320"/>
                <a:gd name="T78" fmla="*/ 62 w 265"/>
                <a:gd name="T79" fmla="*/ 61 h 320"/>
                <a:gd name="T80" fmla="*/ 155 w 265"/>
                <a:gd name="T81" fmla="*/ 96 h 320"/>
                <a:gd name="T82" fmla="*/ 187 w 265"/>
                <a:gd name="T83" fmla="*/ 85 h 320"/>
                <a:gd name="T84" fmla="*/ 155 w 265"/>
                <a:gd name="T85" fmla="*/ 74 h 320"/>
                <a:gd name="T86" fmla="*/ 27 w 265"/>
                <a:gd name="T87" fmla="*/ 96 h 320"/>
                <a:gd name="T88" fmla="*/ 59 w 265"/>
                <a:gd name="T89" fmla="*/ 85 h 320"/>
                <a:gd name="T90" fmla="*/ 27 w 265"/>
                <a:gd name="T91" fmla="*/ 74 h 320"/>
                <a:gd name="T92" fmla="*/ 27 w 265"/>
                <a:gd name="T93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20">
                  <a:moveTo>
                    <a:pt x="238" y="316"/>
                  </a:moveTo>
                  <a:cubicBezTo>
                    <a:pt x="236" y="318"/>
                    <a:pt x="233" y="320"/>
                    <a:pt x="230" y="320"/>
                  </a:cubicBezTo>
                  <a:cubicBezTo>
                    <a:pt x="227" y="320"/>
                    <a:pt x="225" y="319"/>
                    <a:pt x="223" y="317"/>
                  </a:cubicBezTo>
                  <a:cubicBezTo>
                    <a:pt x="218" y="313"/>
                    <a:pt x="218" y="307"/>
                    <a:pt x="222" y="302"/>
                  </a:cubicBezTo>
                  <a:cubicBezTo>
                    <a:pt x="243" y="277"/>
                    <a:pt x="240" y="236"/>
                    <a:pt x="240" y="235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0" y="186"/>
                    <a:pt x="235" y="181"/>
                    <a:pt x="230" y="181"/>
                  </a:cubicBezTo>
                  <a:cubicBezTo>
                    <a:pt x="224" y="181"/>
                    <a:pt x="220" y="185"/>
                    <a:pt x="219" y="190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98"/>
                    <a:pt x="215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3" y="202"/>
                    <a:pt x="198" y="198"/>
                    <a:pt x="198" y="192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75"/>
                    <a:pt x="193" y="170"/>
                    <a:pt x="187" y="170"/>
                  </a:cubicBezTo>
                  <a:cubicBezTo>
                    <a:pt x="181" y="170"/>
                    <a:pt x="177" y="175"/>
                    <a:pt x="177" y="181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8"/>
                    <a:pt x="172" y="202"/>
                    <a:pt x="166" y="202"/>
                  </a:cubicBezTo>
                  <a:cubicBezTo>
                    <a:pt x="160" y="202"/>
                    <a:pt x="155" y="198"/>
                    <a:pt x="155" y="192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54"/>
                    <a:pt x="151" y="149"/>
                    <a:pt x="145" y="149"/>
                  </a:cubicBezTo>
                  <a:cubicBezTo>
                    <a:pt x="139" y="149"/>
                    <a:pt x="134" y="154"/>
                    <a:pt x="134" y="160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8"/>
                    <a:pt x="129" y="202"/>
                    <a:pt x="123" y="202"/>
                  </a:cubicBezTo>
                  <a:cubicBezTo>
                    <a:pt x="117" y="202"/>
                    <a:pt x="113" y="198"/>
                    <a:pt x="113" y="19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0"/>
                    <a:pt x="108" y="96"/>
                    <a:pt x="102" y="96"/>
                  </a:cubicBezTo>
                  <a:cubicBezTo>
                    <a:pt x="96" y="96"/>
                    <a:pt x="91" y="100"/>
                    <a:pt x="91" y="106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9"/>
                    <a:pt x="89" y="242"/>
                    <a:pt x="85" y="244"/>
                  </a:cubicBezTo>
                  <a:cubicBezTo>
                    <a:pt x="81" y="246"/>
                    <a:pt x="77" y="245"/>
                    <a:pt x="74" y="242"/>
                  </a:cubicBezTo>
                  <a:cubicBezTo>
                    <a:pt x="60" y="230"/>
                    <a:pt x="44" y="192"/>
                    <a:pt x="41" y="185"/>
                  </a:cubicBezTo>
                  <a:cubicBezTo>
                    <a:pt x="40" y="183"/>
                    <a:pt x="38" y="181"/>
                    <a:pt x="35" y="180"/>
                  </a:cubicBezTo>
                  <a:cubicBezTo>
                    <a:pt x="33" y="180"/>
                    <a:pt x="30" y="180"/>
                    <a:pt x="27" y="181"/>
                  </a:cubicBezTo>
                  <a:cubicBezTo>
                    <a:pt x="23" y="183"/>
                    <a:pt x="23" y="192"/>
                    <a:pt x="26" y="198"/>
                  </a:cubicBezTo>
                  <a:cubicBezTo>
                    <a:pt x="26" y="198"/>
                    <a:pt x="27" y="198"/>
                    <a:pt x="27" y="199"/>
                  </a:cubicBezTo>
                  <a:cubicBezTo>
                    <a:pt x="27" y="199"/>
                    <a:pt x="54" y="273"/>
                    <a:pt x="97" y="300"/>
                  </a:cubicBezTo>
                  <a:cubicBezTo>
                    <a:pt x="102" y="303"/>
                    <a:pt x="103" y="310"/>
                    <a:pt x="100" y="315"/>
                  </a:cubicBezTo>
                  <a:cubicBezTo>
                    <a:pt x="98" y="318"/>
                    <a:pt x="95" y="320"/>
                    <a:pt x="91" y="320"/>
                  </a:cubicBezTo>
                  <a:cubicBezTo>
                    <a:pt x="89" y="320"/>
                    <a:pt x="87" y="319"/>
                    <a:pt x="86" y="318"/>
                  </a:cubicBezTo>
                  <a:cubicBezTo>
                    <a:pt x="38" y="288"/>
                    <a:pt x="10" y="214"/>
                    <a:pt x="7" y="207"/>
                  </a:cubicBezTo>
                  <a:cubicBezTo>
                    <a:pt x="0" y="191"/>
                    <a:pt x="2" y="170"/>
                    <a:pt x="18" y="162"/>
                  </a:cubicBezTo>
                  <a:cubicBezTo>
                    <a:pt x="25" y="158"/>
                    <a:pt x="34" y="157"/>
                    <a:pt x="42" y="160"/>
                  </a:cubicBezTo>
                  <a:cubicBezTo>
                    <a:pt x="50" y="163"/>
                    <a:pt x="57" y="169"/>
                    <a:pt x="61" y="176"/>
                  </a:cubicBezTo>
                  <a:cubicBezTo>
                    <a:pt x="63" y="183"/>
                    <a:pt x="66" y="190"/>
                    <a:pt x="70" y="19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89"/>
                    <a:pt x="84" y="74"/>
                    <a:pt x="102" y="74"/>
                  </a:cubicBezTo>
                  <a:cubicBezTo>
                    <a:pt x="120" y="74"/>
                    <a:pt x="134" y="89"/>
                    <a:pt x="134" y="106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7" y="128"/>
                    <a:pt x="141" y="128"/>
                    <a:pt x="145" y="128"/>
                  </a:cubicBezTo>
                  <a:cubicBezTo>
                    <a:pt x="159" y="128"/>
                    <a:pt x="172" y="138"/>
                    <a:pt x="175" y="151"/>
                  </a:cubicBezTo>
                  <a:cubicBezTo>
                    <a:pt x="179" y="150"/>
                    <a:pt x="183" y="149"/>
                    <a:pt x="187" y="149"/>
                  </a:cubicBezTo>
                  <a:cubicBezTo>
                    <a:pt x="199" y="149"/>
                    <a:pt x="209" y="155"/>
                    <a:pt x="214" y="164"/>
                  </a:cubicBezTo>
                  <a:cubicBezTo>
                    <a:pt x="219" y="161"/>
                    <a:pt x="224" y="160"/>
                    <a:pt x="230" y="160"/>
                  </a:cubicBezTo>
                  <a:cubicBezTo>
                    <a:pt x="247" y="160"/>
                    <a:pt x="262" y="174"/>
                    <a:pt x="262" y="19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2" y="236"/>
                    <a:pt x="265" y="284"/>
                    <a:pt x="238" y="316"/>
                  </a:cubicBezTo>
                  <a:close/>
                  <a:moveTo>
                    <a:pt x="102" y="53"/>
                  </a:moveTo>
                  <a:cubicBezTo>
                    <a:pt x="108" y="53"/>
                    <a:pt x="113" y="48"/>
                    <a:pt x="113" y="4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96" y="0"/>
                    <a:pt x="91" y="4"/>
                    <a:pt x="91" y="10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8"/>
                    <a:pt x="96" y="53"/>
                    <a:pt x="102" y="53"/>
                  </a:cubicBezTo>
                  <a:close/>
                  <a:moveTo>
                    <a:pt x="134" y="64"/>
                  </a:moveTo>
                  <a:cubicBezTo>
                    <a:pt x="137" y="64"/>
                    <a:pt x="139" y="63"/>
                    <a:pt x="142" y="61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7" y="35"/>
                    <a:pt x="167" y="28"/>
                    <a:pt x="163" y="24"/>
                  </a:cubicBezTo>
                  <a:cubicBezTo>
                    <a:pt x="159" y="20"/>
                    <a:pt x="152" y="20"/>
                    <a:pt x="148" y="2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2" y="50"/>
                    <a:pt x="122" y="56"/>
                    <a:pt x="126" y="61"/>
                  </a:cubicBezTo>
                  <a:cubicBezTo>
                    <a:pt x="129" y="63"/>
                    <a:pt x="131" y="64"/>
                    <a:pt x="134" y="64"/>
                  </a:cubicBezTo>
                  <a:close/>
                  <a:moveTo>
                    <a:pt x="62" y="61"/>
                  </a:moveTo>
                  <a:cubicBezTo>
                    <a:pt x="65" y="63"/>
                    <a:pt x="67" y="64"/>
                    <a:pt x="70" y="64"/>
                  </a:cubicBezTo>
                  <a:cubicBezTo>
                    <a:pt x="73" y="64"/>
                    <a:pt x="75" y="63"/>
                    <a:pt x="78" y="61"/>
                  </a:cubicBezTo>
                  <a:cubicBezTo>
                    <a:pt x="82" y="56"/>
                    <a:pt x="82" y="50"/>
                    <a:pt x="78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0"/>
                    <a:pt x="45" y="20"/>
                    <a:pt x="41" y="24"/>
                  </a:cubicBezTo>
                  <a:cubicBezTo>
                    <a:pt x="37" y="28"/>
                    <a:pt x="37" y="35"/>
                    <a:pt x="41" y="39"/>
                  </a:cubicBezTo>
                  <a:lnTo>
                    <a:pt x="62" y="61"/>
                  </a:lnTo>
                  <a:close/>
                  <a:moveTo>
                    <a:pt x="145" y="85"/>
                  </a:moveTo>
                  <a:cubicBezTo>
                    <a:pt x="145" y="91"/>
                    <a:pt x="149" y="96"/>
                    <a:pt x="15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3" y="96"/>
                    <a:pt x="187" y="91"/>
                    <a:pt x="187" y="85"/>
                  </a:cubicBezTo>
                  <a:cubicBezTo>
                    <a:pt x="187" y="79"/>
                    <a:pt x="183" y="74"/>
                    <a:pt x="17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49" y="74"/>
                    <a:pt x="145" y="79"/>
                    <a:pt x="145" y="85"/>
                  </a:cubicBezTo>
                  <a:close/>
                  <a:moveTo>
                    <a:pt x="27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1"/>
                    <a:pt x="59" y="85"/>
                  </a:cubicBezTo>
                  <a:cubicBezTo>
                    <a:pt x="59" y="79"/>
                    <a:pt x="55" y="74"/>
                    <a:pt x="49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4"/>
                    <a:pt x="17" y="79"/>
                    <a:pt x="17" y="85"/>
                  </a:cubicBezTo>
                  <a:cubicBezTo>
                    <a:pt x="17" y="91"/>
                    <a:pt x="21" y="96"/>
                    <a:pt x="27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06">
              <a:extLst>
                <a:ext uri="{FF2B5EF4-FFF2-40B4-BE49-F238E27FC236}">
                  <a16:creationId xmlns:a16="http://schemas.microsoft.com/office/drawing/2014/main" id="{D1B6006C-AC3F-4AB8-BAC8-0D31EC0F1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5253" y="3114003"/>
              <a:ext cx="1399694" cy="1399694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99 w 320"/>
                <a:gd name="T11" fmla="*/ 160 h 320"/>
                <a:gd name="T12" fmla="*/ 265 w 320"/>
                <a:gd name="T13" fmla="*/ 250 h 320"/>
                <a:gd name="T14" fmla="*/ 70 w 320"/>
                <a:gd name="T15" fmla="*/ 55 h 320"/>
                <a:gd name="T16" fmla="*/ 160 w 320"/>
                <a:gd name="T17" fmla="*/ 22 h 320"/>
                <a:gd name="T18" fmla="*/ 299 w 320"/>
                <a:gd name="T19" fmla="*/ 160 h 320"/>
                <a:gd name="T20" fmla="*/ 21 w 320"/>
                <a:gd name="T21" fmla="*/ 160 h 320"/>
                <a:gd name="T22" fmla="*/ 55 w 320"/>
                <a:gd name="T23" fmla="*/ 70 h 320"/>
                <a:gd name="T24" fmla="*/ 250 w 320"/>
                <a:gd name="T25" fmla="*/ 266 h 320"/>
                <a:gd name="T26" fmla="*/ 160 w 320"/>
                <a:gd name="T27" fmla="*/ 299 h 320"/>
                <a:gd name="T28" fmla="*/ 21 w 320"/>
                <a:gd name="T2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cubicBezTo>
                    <a:pt x="248" y="320"/>
                    <a:pt x="320" y="24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299" y="160"/>
                  </a:moveTo>
                  <a:cubicBezTo>
                    <a:pt x="299" y="195"/>
                    <a:pt x="286" y="226"/>
                    <a:pt x="265" y="250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94" y="34"/>
                    <a:pt x="126" y="22"/>
                    <a:pt x="160" y="22"/>
                  </a:cubicBezTo>
                  <a:cubicBezTo>
                    <a:pt x="236" y="22"/>
                    <a:pt x="299" y="84"/>
                    <a:pt x="299" y="160"/>
                  </a:cubicBezTo>
                  <a:close/>
                  <a:moveTo>
                    <a:pt x="21" y="160"/>
                  </a:moveTo>
                  <a:cubicBezTo>
                    <a:pt x="21" y="126"/>
                    <a:pt x="34" y="94"/>
                    <a:pt x="55" y="70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26" y="286"/>
                    <a:pt x="194" y="299"/>
                    <a:pt x="160" y="299"/>
                  </a:cubicBezTo>
                  <a:cubicBezTo>
                    <a:pt x="84" y="299"/>
                    <a:pt x="21" y="237"/>
                    <a:pt x="2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333F96-D366-4441-9D99-5174CD6D3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562" y="2396583"/>
            <a:ext cx="4340918" cy="4770123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1AF7A61-9E6E-40AE-884B-BD9E6DB255B4}"/>
              </a:ext>
            </a:extLst>
          </p:cNvPr>
          <p:cNvSpPr/>
          <p:nvPr/>
        </p:nvSpPr>
        <p:spPr>
          <a:xfrm flipH="1">
            <a:off x="7283888" y="1310326"/>
            <a:ext cx="2416293" cy="188662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64BAAF-3D1C-4609-8994-BED27D037607}"/>
              </a:ext>
            </a:extLst>
          </p:cNvPr>
          <p:cNvSpPr txBox="1"/>
          <p:nvPr/>
        </p:nvSpPr>
        <p:spPr>
          <a:xfrm>
            <a:off x="7444420" y="1718979"/>
            <a:ext cx="20848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CLICK!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8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3" y="2790985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See you soon on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68" y="5785862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62" y="6228567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2699">
            <a:off x="6698268" y="2079339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74D090FC-9D0A-4195-8CDA-25C125A41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2596132" y="-1249980"/>
            <a:ext cx="10511684" cy="857733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B8137C9-F797-4685-9AF1-CD114A338DB7}"/>
              </a:ext>
            </a:extLst>
          </p:cNvPr>
          <p:cNvGrpSpPr/>
          <p:nvPr/>
        </p:nvGrpSpPr>
        <p:grpSpPr>
          <a:xfrm>
            <a:off x="7263764" y="2812071"/>
            <a:ext cx="2389312" cy="755561"/>
            <a:chOff x="9053569" y="1448043"/>
            <a:chExt cx="2389312" cy="755561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52D6C662-0175-4836-872D-EBD8CA3A444C}"/>
                </a:ext>
              </a:extLst>
            </p:cNvPr>
            <p:cNvSpPr/>
            <p:nvPr/>
          </p:nvSpPr>
          <p:spPr>
            <a:xfrm>
              <a:off x="9151556" y="1448043"/>
              <a:ext cx="2291325" cy="755561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6A50C5-EDBB-496C-B52C-DC39C4237C23}"/>
                </a:ext>
              </a:extLst>
            </p:cNvPr>
            <p:cNvSpPr txBox="1"/>
            <p:nvPr/>
          </p:nvSpPr>
          <p:spPr>
            <a:xfrm>
              <a:off x="9053569" y="1507361"/>
              <a:ext cx="2291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To do your homework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169C1F-2066-486D-ADA1-D024E42179B0}"/>
              </a:ext>
            </a:extLst>
          </p:cNvPr>
          <p:cNvGrpSpPr/>
          <p:nvPr/>
        </p:nvGrpSpPr>
        <p:grpSpPr>
          <a:xfrm>
            <a:off x="5811450" y="2652304"/>
            <a:ext cx="1468712" cy="1376993"/>
            <a:chOff x="5124059" y="2314028"/>
            <a:chExt cx="1468712" cy="1376993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4A506CC8-C1C5-4996-B2A1-164FAA2E03FA}"/>
                </a:ext>
              </a:extLst>
            </p:cNvPr>
            <p:cNvSpPr/>
            <p:nvPr/>
          </p:nvSpPr>
          <p:spPr>
            <a:xfrm>
              <a:off x="5124059" y="2314028"/>
              <a:ext cx="1468712" cy="1325563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AED732-EBFD-4CBB-B519-179276694D72}"/>
                </a:ext>
              </a:extLst>
            </p:cNvPr>
            <p:cNvSpPr txBox="1"/>
            <p:nvPr/>
          </p:nvSpPr>
          <p:spPr>
            <a:xfrm>
              <a:off x="5170384" y="2490692"/>
              <a:ext cx="13760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To play video games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B2F48F-3407-4027-A550-3B4C237EBC5B}"/>
              </a:ext>
            </a:extLst>
          </p:cNvPr>
          <p:cNvGrpSpPr/>
          <p:nvPr/>
        </p:nvGrpSpPr>
        <p:grpSpPr>
          <a:xfrm>
            <a:off x="2596132" y="2638177"/>
            <a:ext cx="1291521" cy="1625654"/>
            <a:chOff x="2369965" y="2663149"/>
            <a:chExt cx="1291521" cy="162565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98DB77DA-2118-41A2-A249-B34F25367A33}"/>
                </a:ext>
              </a:extLst>
            </p:cNvPr>
            <p:cNvSpPr/>
            <p:nvPr/>
          </p:nvSpPr>
          <p:spPr>
            <a:xfrm rot="18816044" flipH="1">
              <a:off x="2169863" y="2863251"/>
              <a:ext cx="1625654" cy="122544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791860-F6AC-40FF-9CCD-96104AEA112A}"/>
                </a:ext>
              </a:extLst>
            </p:cNvPr>
            <p:cNvSpPr txBox="1"/>
            <p:nvPr/>
          </p:nvSpPr>
          <p:spPr>
            <a:xfrm>
              <a:off x="2498805" y="3177926"/>
              <a:ext cx="11626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To listen to music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C80400-FB09-4221-8870-D7BED47D69DE}"/>
              </a:ext>
            </a:extLst>
          </p:cNvPr>
          <p:cNvGrpSpPr/>
          <p:nvPr/>
        </p:nvGrpSpPr>
        <p:grpSpPr>
          <a:xfrm>
            <a:off x="3601079" y="1211272"/>
            <a:ext cx="2454713" cy="1865987"/>
            <a:chOff x="2393093" y="1248114"/>
            <a:chExt cx="2454713" cy="1865987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27983A90-A953-472C-A03D-6BB65CD9C5C2}"/>
                </a:ext>
              </a:extLst>
            </p:cNvPr>
            <p:cNvSpPr/>
            <p:nvPr/>
          </p:nvSpPr>
          <p:spPr>
            <a:xfrm flipH="1">
              <a:off x="2393093" y="1248114"/>
              <a:ext cx="2454713" cy="1819436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60AD53-BC85-416C-9130-6CC30DCFCF8A}"/>
                </a:ext>
              </a:extLst>
            </p:cNvPr>
            <p:cNvSpPr txBox="1"/>
            <p:nvPr/>
          </p:nvSpPr>
          <p:spPr>
            <a:xfrm>
              <a:off x="2505257" y="1636773"/>
              <a:ext cx="221485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To communicate and stay connected with your friends and family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6C1F1BC-E628-4A05-9512-734C28491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22686" y="3610708"/>
            <a:ext cx="2977850" cy="327228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218DE6B-4CC2-485F-804B-0030BFE4B522}"/>
              </a:ext>
            </a:extLst>
          </p:cNvPr>
          <p:cNvGrpSpPr/>
          <p:nvPr/>
        </p:nvGrpSpPr>
        <p:grpSpPr>
          <a:xfrm>
            <a:off x="9144132" y="2199684"/>
            <a:ext cx="2164974" cy="480293"/>
            <a:chOff x="9886852" y="2065105"/>
            <a:chExt cx="2164974" cy="480293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5AA27A0-5953-4B02-A3B3-2D9D88166D3F}"/>
                </a:ext>
              </a:extLst>
            </p:cNvPr>
            <p:cNvSpPr/>
            <p:nvPr/>
          </p:nvSpPr>
          <p:spPr>
            <a:xfrm>
              <a:off x="9886852" y="2065105"/>
              <a:ext cx="2151128" cy="480293"/>
            </a:xfrm>
            <a:prstGeom prst="wedgeRound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880AED-446F-4EAA-95BD-BB90E0CA45E5}"/>
                </a:ext>
              </a:extLst>
            </p:cNvPr>
            <p:cNvSpPr txBox="1"/>
            <p:nvPr/>
          </p:nvSpPr>
          <p:spPr>
            <a:xfrm>
              <a:off x="9900698" y="2111199"/>
              <a:ext cx="2151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To watch TV shows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2A1B64-130D-49F9-8CD8-F8B3F52C5F71}"/>
              </a:ext>
            </a:extLst>
          </p:cNvPr>
          <p:cNvGrpSpPr/>
          <p:nvPr/>
        </p:nvGrpSpPr>
        <p:grpSpPr>
          <a:xfrm>
            <a:off x="9760501" y="2863251"/>
            <a:ext cx="1869524" cy="1325563"/>
            <a:chOff x="9760501" y="2863251"/>
            <a:chExt cx="1691508" cy="1325563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7A25823-B177-460E-AF8C-7B5A772BCB63}"/>
                </a:ext>
              </a:extLst>
            </p:cNvPr>
            <p:cNvSpPr/>
            <p:nvPr/>
          </p:nvSpPr>
          <p:spPr>
            <a:xfrm rot="2629825">
              <a:off x="9760501" y="2863251"/>
              <a:ext cx="1691508" cy="1325563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6C32E0-0B77-42B2-87BA-12FE70EF5772}"/>
                </a:ext>
              </a:extLst>
            </p:cNvPr>
            <p:cNvSpPr txBox="1"/>
            <p:nvPr/>
          </p:nvSpPr>
          <p:spPr>
            <a:xfrm>
              <a:off x="9849586" y="2925867"/>
              <a:ext cx="14024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To check your schedule online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02EFCB-34D5-40FE-BC28-FB7EFBC8C915}"/>
              </a:ext>
            </a:extLst>
          </p:cNvPr>
          <p:cNvSpPr txBox="1"/>
          <p:nvPr/>
        </p:nvSpPr>
        <p:spPr>
          <a:xfrm>
            <a:off x="261521" y="855475"/>
            <a:ext cx="3536437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do you use the internet for?</a:t>
            </a:r>
          </a:p>
        </p:txBody>
      </p:sp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D1F9137-61BF-4B49-8B8F-CA145C8F9594}"/>
              </a:ext>
            </a:extLst>
          </p:cNvPr>
          <p:cNvSpPr/>
          <p:nvPr/>
        </p:nvSpPr>
        <p:spPr>
          <a:xfrm rot="887601">
            <a:off x="6925789" y="816430"/>
            <a:ext cx="3976008" cy="316774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ABFA7F9-99EB-45C2-9CA1-CC28DB607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-66503" y="-474120"/>
            <a:ext cx="7078245" cy="7383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B8511-10D6-4CAB-BE4A-79FCB46DB7AC}"/>
              </a:ext>
            </a:extLst>
          </p:cNvPr>
          <p:cNvSpPr txBox="1"/>
          <p:nvPr/>
        </p:nvSpPr>
        <p:spPr>
          <a:xfrm>
            <a:off x="7254834" y="1813457"/>
            <a:ext cx="3317916" cy="1987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internet can also be a </a:t>
            </a:r>
          </a:p>
          <a:p>
            <a:pPr algn="ctr">
              <a:lnSpc>
                <a:spcPts val="3100"/>
              </a:lnSpc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dangerous place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we’re not careful about how </a:t>
            </a:r>
          </a:p>
          <a:p>
            <a:pPr algn="ctr">
              <a:lnSpc>
                <a:spcPts val="3400"/>
              </a:lnSpc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we act </a:t>
            </a:r>
          </a:p>
          <a:p>
            <a:pPr algn="ctr">
              <a:lnSpc>
                <a:spcPts val="18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we’re online.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B2E54-D868-442A-ABDE-92336F3FD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87762" y="1207476"/>
            <a:ext cx="5324193" cy="589084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75FB654-7C54-4590-BD3D-9078B9557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64" y="105480"/>
            <a:ext cx="1589914" cy="17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3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B37777-0270-4583-AB05-9756045D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243" y="-568570"/>
            <a:ext cx="6933872" cy="840638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AE98123-C539-42EB-AC81-FF816DDC41DC}"/>
              </a:ext>
            </a:extLst>
          </p:cNvPr>
          <p:cNvSpPr/>
          <p:nvPr/>
        </p:nvSpPr>
        <p:spPr>
          <a:xfrm rot="1948459">
            <a:off x="6652133" y="495710"/>
            <a:ext cx="3583612" cy="33961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ABFA7F9-99EB-45C2-9CA1-CC28DB607B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-66503" y="-474120"/>
            <a:ext cx="7078245" cy="7383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B8511-10D6-4CAB-BE4A-79FCB46DB7AC}"/>
              </a:ext>
            </a:extLst>
          </p:cNvPr>
          <p:cNvSpPr txBox="1"/>
          <p:nvPr/>
        </p:nvSpPr>
        <p:spPr>
          <a:xfrm>
            <a:off x="7060837" y="1238191"/>
            <a:ext cx="3083691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 we will learn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we can </a:t>
            </a:r>
          </a:p>
          <a:p>
            <a:pPr algn="ctr">
              <a:lnSpc>
                <a:spcPts val="3100"/>
              </a:lnSpc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protect </a:t>
            </a:r>
            <a:b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ourselves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we use the internet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communicate,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play and navigate.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EF77D0-DEA2-4349-860B-79B4281E2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85" y="919062"/>
            <a:ext cx="1589914" cy="17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6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DomBold BT" panose="03060902030202020203" pitchFamily="66" charset="0"/>
              </a:rPr>
              <a:t>The house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6F4E29-5BC4-475D-A2C6-EDFA3C935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17" y="2239107"/>
            <a:ext cx="3355200" cy="41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B31AE2-150A-446C-AAA2-8A6E5DD34163}"/>
              </a:ext>
            </a:extLst>
          </p:cNvPr>
          <p:cNvGrpSpPr/>
          <p:nvPr/>
        </p:nvGrpSpPr>
        <p:grpSpPr>
          <a:xfrm>
            <a:off x="3805562" y="1203396"/>
            <a:ext cx="4312067" cy="5865001"/>
            <a:chOff x="3805562" y="1203396"/>
            <a:chExt cx="4312067" cy="5865001"/>
          </a:xfrm>
        </p:grpSpPr>
        <p:pic>
          <p:nvPicPr>
            <p:cNvPr id="9" name="Picture 2" descr="Risultati immagini per ipad frame">
              <a:extLst>
                <a:ext uri="{FF2B5EF4-FFF2-40B4-BE49-F238E27FC236}">
                  <a16:creationId xmlns:a16="http://schemas.microsoft.com/office/drawing/2014/main" id="{B6861A3E-8975-492E-A25D-039556089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01964A-7682-47C3-A6D0-601F3AA57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flipH="1">
            <a:off x="573580" y="1393837"/>
            <a:ext cx="2776449" cy="218590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701765" y="1796523"/>
            <a:ext cx="2520077" cy="6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smartphone or your tablet are your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B72D3D-A19E-4FE0-A446-6160D25C1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02967" y="3019762"/>
            <a:ext cx="3493629" cy="3838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36D4A-AEA0-4675-A480-938BF461E945}"/>
              </a:ext>
            </a:extLst>
          </p:cNvPr>
          <p:cNvSpPr txBox="1"/>
          <p:nvPr/>
        </p:nvSpPr>
        <p:spPr>
          <a:xfrm>
            <a:off x="1158120" y="2380347"/>
            <a:ext cx="16002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GB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houses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7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flipH="1">
            <a:off x="1659834" y="389328"/>
            <a:ext cx="2279130" cy="218590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1539360" y="878889"/>
            <a:ext cx="2520077" cy="82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3000" b="1" dirty="0">
                <a:latin typeface="Aial"/>
              </a:rPr>
              <a:t>Apps are the rooms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13992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450296" y="1914937"/>
            <a:ext cx="1072585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E9F2F46-7190-4B46-837A-F4AF184C2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49" y="4815495"/>
            <a:ext cx="1203962" cy="1136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86F629A-B8D1-4879-A2B8-9CE0B7CAAD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2035729"/>
            <a:ext cx="4530097" cy="4978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B06D4B-87BF-46E1-BD49-87FAD365F253}"/>
              </a:ext>
            </a:extLst>
          </p:cNvPr>
          <p:cNvSpPr txBox="1"/>
          <p:nvPr/>
        </p:nvSpPr>
        <p:spPr>
          <a:xfrm>
            <a:off x="1586441" y="1649603"/>
            <a:ext cx="2371621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200"/>
              </a:lnSpc>
            </a:pPr>
            <a:r>
              <a:rPr lang="en-GB" sz="3000" b="1" dirty="0">
                <a:solidFill>
                  <a:prstClr val="black"/>
                </a:solidFill>
                <a:latin typeface="Aial"/>
              </a:rPr>
              <a:t>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digital house.</a:t>
            </a:r>
            <a:endParaRPr lang="en-US" dirty="0">
              <a:solidFill>
                <a:prstClr val="black"/>
              </a:solidFill>
              <a:latin typeface="Aial"/>
            </a:endParaRPr>
          </a:p>
          <a:p>
            <a:endParaRPr lang="en-US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CF6F5-0E03-426E-BFDC-2C70B8E6E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E333E6D-0399-4F85-B825-146BF7FA78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00" y="2059571"/>
            <a:ext cx="1068234" cy="102130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7D9F262-5212-4F97-AD97-2971F19E97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5" y="2134754"/>
            <a:ext cx="921560" cy="894528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89CDACF5-FC29-4EA6-BE55-7E8B603E23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10" y="3418468"/>
            <a:ext cx="1207010" cy="1115570"/>
          </a:xfrm>
          <a:prstGeom prst="rect">
            <a:avLst/>
          </a:prstGeom>
        </p:spPr>
      </p:pic>
      <p:pic>
        <p:nvPicPr>
          <p:cNvPr id="32" name="Picture 3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6288DBD-244B-4A28-92A7-CD50C478F1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39" y="3365626"/>
            <a:ext cx="1438659" cy="1216154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5AE41C3B-B90A-44B9-AF7E-38B9A47962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93" y="4851961"/>
            <a:ext cx="1083162" cy="1072543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AC265B9-EE56-49A8-9B6E-3F2B96F2CD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46" y="2059571"/>
            <a:ext cx="960907" cy="94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7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450295" y="1914937"/>
            <a:ext cx="1083161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476A39A-D1AE-4F85-A8F4-0C7DCB68B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639098" y="1260941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7681F684-8ECA-437E-A7C3-F96E6D5F5D09}"/>
              </a:ext>
            </a:extLst>
          </p:cNvPr>
          <p:cNvSpPr/>
          <p:nvPr/>
        </p:nvSpPr>
        <p:spPr>
          <a:xfrm flipH="1">
            <a:off x="1761933" y="731054"/>
            <a:ext cx="2790307" cy="250447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90C578-91CB-4E49-9F59-7A1E5BFD552A}"/>
              </a:ext>
            </a:extLst>
          </p:cNvPr>
          <p:cNvSpPr txBox="1"/>
          <p:nvPr/>
        </p:nvSpPr>
        <p:spPr>
          <a:xfrm>
            <a:off x="1910855" y="1011935"/>
            <a:ext cx="2520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</a:p>
          <a:p>
            <a:pPr algn="ctr"/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E6A9F1E-0D6E-4705-AEFB-C632683A8B2C}"/>
              </a:ext>
            </a:extLst>
          </p:cNvPr>
          <p:cNvSpPr/>
          <p:nvPr/>
        </p:nvSpPr>
        <p:spPr>
          <a:xfrm rot="19411387" flipH="1">
            <a:off x="1675059" y="2815595"/>
            <a:ext cx="2005930" cy="18807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10F41F6-12E6-4153-B7FC-9441AA437B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62" y="2064756"/>
            <a:ext cx="1124692" cy="107528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2FD9AF9-A05D-4457-9786-69036EDA6D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79" y="4840372"/>
            <a:ext cx="1203962" cy="1136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66B8FD7-4E70-4DF5-A518-EBBD3924CDAD}"/>
              </a:ext>
            </a:extLst>
          </p:cNvPr>
          <p:cNvSpPr txBox="1"/>
          <p:nvPr/>
        </p:nvSpPr>
        <p:spPr>
          <a:xfrm>
            <a:off x="1719507" y="3261240"/>
            <a:ext cx="184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Would you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give it to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just anybody?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1634E11-4470-4930-B932-31B92F2724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05851" y="2089176"/>
            <a:ext cx="4233899" cy="46487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0D5B6F7-1F40-4B7B-B5F8-495DC84A0A6B}"/>
              </a:ext>
            </a:extLst>
          </p:cNvPr>
          <p:cNvSpPr txBox="1"/>
          <p:nvPr/>
        </p:nvSpPr>
        <p:spPr>
          <a:xfrm>
            <a:off x="2187592" y="2089976"/>
            <a:ext cx="1772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your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digital house.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A18751-DD70-4772-A27F-0DC48D63A7EF}"/>
              </a:ext>
            </a:extLst>
          </p:cNvPr>
          <p:cNvSpPr txBox="1"/>
          <p:nvPr/>
        </p:nvSpPr>
        <p:spPr>
          <a:xfrm>
            <a:off x="2012718" y="1294500"/>
            <a:ext cx="2193056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GB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 is the key</a:t>
            </a:r>
            <a:endParaRPr lang="en-US" dirty="0"/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EEDC062B-9E95-4BDD-AC03-33460E3FE5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6B5CF9D-3478-433E-A764-F2A5ACBEB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95" y="2089176"/>
            <a:ext cx="1001484" cy="97210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ED0002F-C2AE-4622-BE2D-F1A0195FBC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11" y="2032755"/>
            <a:ext cx="1101247" cy="112905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29BBA53-C400-4DA4-8E0C-3B1BC45A9C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2" y="3422414"/>
            <a:ext cx="1207010" cy="1115570"/>
          </a:xfrm>
          <a:prstGeom prst="rect">
            <a:avLst/>
          </a:prstGeom>
        </p:spPr>
      </p:pic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8D1EB56-764D-45A4-AADD-5B590C9E1B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385857"/>
            <a:ext cx="1438659" cy="121615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F1AD1284-EDFC-43FD-B04F-4166A7D34A2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12" y="4808190"/>
            <a:ext cx="1120878" cy="11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3234</TotalTime>
  <Words>364</Words>
  <Application>Microsoft Office PowerPoint</Application>
  <PresentationFormat>Widescreen</PresentationFormat>
  <Paragraphs>79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Balloon XBd BT</vt:lpstr>
      <vt:lpstr>DomBold BT</vt:lpstr>
      <vt:lpstr>Century Gothic</vt:lpstr>
      <vt:lpstr>Arial</vt:lpstr>
      <vt:lpstr>Calibri</vt:lpstr>
      <vt:lpstr>Wingdings 3</vt:lpstr>
      <vt:lpstr>Aial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See you soon on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124</cp:revision>
  <dcterms:created xsi:type="dcterms:W3CDTF">2020-08-31T09:59:46Z</dcterms:created>
  <dcterms:modified xsi:type="dcterms:W3CDTF">2022-03-01T12:14:32Z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</Properties>
</file>