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3"/>
  </p:notesMasterIdLst>
  <p:sldIdLst>
    <p:sldId id="273" r:id="rId6"/>
    <p:sldId id="302" r:id="rId7"/>
    <p:sldId id="303" r:id="rId8"/>
    <p:sldId id="286" r:id="rId9"/>
    <p:sldId id="301" r:id="rId10"/>
    <p:sldId id="288" r:id="rId11"/>
    <p:sldId id="29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4995" autoAdjust="0"/>
  </p:normalViewPr>
  <p:slideViewPr>
    <p:cSldViewPr snapToGrid="0">
      <p:cViewPr varScale="1">
        <p:scale>
          <a:sx n="43" d="100"/>
          <a:sy n="43" d="100"/>
        </p:scale>
        <p:origin x="560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13.28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27.39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34.164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39.43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43.396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49.219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2:56.575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14T13:03:04.373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1 668,'12'0,"0"1,0 0,0 1,0 0,0 1,0 0,-1 1,1 0,-1 1,0 1,12 7,-8-3,0 2,-1-1,0 2,-1 0,-1 0,20 28,-25-31,2 3,19 22,-25-33,0 1,0 0,0 0,0-1,1 0,-1 1,1-1,-1-1,1 1,0 0,0-1,4 1,-6-2,-1 0,1 0,-1 0,1 0,-1 0,1-1,-1 1,0 0,1-1,-1 1,0-1,1 0,-1 1,0-1,1 0,-1 0,0 0,0 0,0 0,0 0,0 0,1-2,3-4,0 0,6-13,-10 17,15-32,18-56,-26 63,1 1,2 0,1 1,28-46,101-146,-95 145,-13 22,-13 21,23-43,-21 35,-16 29,0 0,-1-1,7-15,-7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8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914186-ED50-4144-949F-BF4C60F3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4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7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3" Type="http://schemas.openxmlformats.org/officeDocument/2006/relationships/image" Target="../media/image36.png"/><Relationship Id="rId7" Type="http://schemas.openxmlformats.org/officeDocument/2006/relationships/customXml" Target="../ink/ink2.xml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0" Type="http://schemas.openxmlformats.org/officeDocument/2006/relationships/image" Target="../media/image370.png"/><Relationship Id="rId4" Type="http://schemas.openxmlformats.org/officeDocument/2006/relationships/image" Target="../media/image37.png"/><Relationship Id="rId9" Type="http://schemas.openxmlformats.org/officeDocument/2006/relationships/customXml" Target="../ink/ink4.xml"/><Relationship Id="rId1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16" y="581465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58" y="6255711"/>
            <a:ext cx="1671398" cy="32815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F8D8C-E325-4B5E-9D3F-58E858362A83}"/>
              </a:ext>
            </a:extLst>
          </p:cNvPr>
          <p:cNvSpPr txBox="1"/>
          <p:nvPr/>
        </p:nvSpPr>
        <p:spPr>
          <a:xfrm>
            <a:off x="828139" y="4162205"/>
            <a:ext cx="61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Épisode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br>
              <a:rPr lang="ar-EG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personnelles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3283186-76DA-4794-BF4A-0ABF77EB7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46" y="1071349"/>
            <a:ext cx="6103319" cy="3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5954C2D-8FF7-4B93-B2B8-A1AFA707BE9A}"/>
              </a:ext>
            </a:extLst>
          </p:cNvPr>
          <p:cNvSpPr/>
          <p:nvPr/>
        </p:nvSpPr>
        <p:spPr>
          <a:xfrm>
            <a:off x="1231354" y="5934894"/>
            <a:ext cx="10716069" cy="627110"/>
          </a:xfrm>
          <a:prstGeom prst="ellipse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6270204" y="1276261"/>
            <a:ext cx="3656891" cy="4973872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6723967" y="2155080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7739772" y="2160570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8696779" y="2165976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6720329" y="3329547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8166855" y="3308294"/>
            <a:ext cx="1394553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7939364" y="4499365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6695748" y="4483558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6F629A-B8D1-4879-A2B8-9CE0B7CAA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4644" y="2672812"/>
            <a:ext cx="3224745" cy="354359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73" y="4604054"/>
            <a:ext cx="838023" cy="90025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B2C8D8E-403C-4E5E-9DC6-BC2D8224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419225"/>
            <a:ext cx="4748243" cy="968596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Épisode 2: Informations personnelles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2F94A78-8210-44B3-A837-E7B96A186DFB}"/>
              </a:ext>
            </a:extLst>
          </p:cNvPr>
          <p:cNvSpPr/>
          <p:nvPr/>
        </p:nvSpPr>
        <p:spPr>
          <a:xfrm rot="18781027" flipH="1">
            <a:off x="1484446" y="2120977"/>
            <a:ext cx="2459076" cy="231903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99AF5-C940-47E0-AF6E-0911B684E1DF}"/>
              </a:ext>
            </a:extLst>
          </p:cNvPr>
          <p:cNvSpPr txBox="1"/>
          <p:nvPr/>
        </p:nvSpPr>
        <p:spPr>
          <a:xfrm>
            <a:off x="1414127" y="3319003"/>
            <a:ext cx="2520077" cy="82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3000" b="1" dirty="0" err="1">
                <a:latin typeface="Aial"/>
              </a:rPr>
              <a:t>maison</a:t>
            </a:r>
            <a:r>
              <a:rPr lang="en-GB" sz="3000" b="1" dirty="0">
                <a:latin typeface="Aial"/>
              </a:rPr>
              <a:t> numérique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06D4B-87BF-46E1-BD49-87FAD365F253}"/>
              </a:ext>
            </a:extLst>
          </p:cNvPr>
          <p:cNvSpPr txBox="1"/>
          <p:nvPr/>
        </p:nvSpPr>
        <p:spPr>
          <a:xfrm>
            <a:off x="1510621" y="2629493"/>
            <a:ext cx="237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latin typeface="Aial"/>
              </a:rPr>
              <a:t>Les applis sont les pièces de votre</a:t>
            </a:r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0C41C9D-4888-4683-BF59-F5407712DD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84" y="2313223"/>
            <a:ext cx="812597" cy="77690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D78DA270-F63D-47AA-A8BC-5E3646DEC6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9" y="2304862"/>
            <a:ext cx="835283" cy="8242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8BBC4B6-2887-4D80-8B3F-9038ABAD6E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85" y="2316214"/>
            <a:ext cx="785995" cy="762939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518DEDDC-9710-4628-8A7C-893D0200A8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53" y="3399060"/>
            <a:ext cx="1068123" cy="987205"/>
          </a:xfrm>
          <a:prstGeom prst="rect">
            <a:avLst/>
          </a:prstGeom>
        </p:spPr>
      </p:pic>
      <p:pic>
        <p:nvPicPr>
          <p:cNvPr id="35" name="Picture 3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B01B6E25-5CCB-4CC5-B74F-9962F63B89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36" y="3366654"/>
            <a:ext cx="1281006" cy="108288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19C59AFC-933E-4BD6-900F-DD80202D3F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6" y="4591242"/>
            <a:ext cx="963813" cy="910132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2D51FBB-AC6E-4992-8A31-1EA4244F2D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20" y="4591397"/>
            <a:ext cx="909167" cy="9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4FE471A3-CEF0-42D4-A7A2-03EEA812ACCD}"/>
              </a:ext>
            </a:extLst>
          </p:cNvPr>
          <p:cNvSpPr/>
          <p:nvPr/>
        </p:nvSpPr>
        <p:spPr>
          <a:xfrm>
            <a:off x="8105426" y="3976904"/>
            <a:ext cx="3106209" cy="2196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258E3F-52E4-4429-BDE9-8848FDCE12C6}"/>
              </a:ext>
            </a:extLst>
          </p:cNvPr>
          <p:cNvSpPr/>
          <p:nvPr/>
        </p:nvSpPr>
        <p:spPr>
          <a:xfrm>
            <a:off x="8224093" y="1579417"/>
            <a:ext cx="2602548" cy="2154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2682A9-64A9-47A1-9127-063F04EE518D}"/>
              </a:ext>
            </a:extLst>
          </p:cNvPr>
          <p:cNvSpPr/>
          <p:nvPr/>
        </p:nvSpPr>
        <p:spPr>
          <a:xfrm>
            <a:off x="2871716" y="1749748"/>
            <a:ext cx="1803545" cy="16429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954C2D-8FF7-4B93-B2B8-A1AFA707BE9A}"/>
              </a:ext>
            </a:extLst>
          </p:cNvPr>
          <p:cNvSpPr/>
          <p:nvPr/>
        </p:nvSpPr>
        <p:spPr>
          <a:xfrm>
            <a:off x="1231354" y="5934894"/>
            <a:ext cx="10716069" cy="627110"/>
          </a:xfrm>
          <a:prstGeom prst="ellipse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6AD032-BA51-49E1-8566-DD8BBEE35CDF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25" name="Picture 2" descr="Risultati immagini per ipad frame">
              <a:extLst>
                <a:ext uri="{FF2B5EF4-FFF2-40B4-BE49-F238E27FC236}">
                  <a16:creationId xmlns:a16="http://schemas.microsoft.com/office/drawing/2014/main" id="{77C1BC8C-5A90-46A8-AAB7-E3F62EBA8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F42261-1050-4037-8160-0923B4925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E3C85B-8CB8-4A22-9111-0D8632A242C9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435B53-21FC-473C-933A-A328585D7FB3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E94A03-7C14-401D-93BE-1E1CD314DBDF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7602F-B155-48CF-B339-F6CD004DD1F3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13CEE-DFEF-42B3-9825-E4D3CA797F12}"/>
              </a:ext>
            </a:extLst>
          </p:cNvPr>
          <p:cNvSpPr/>
          <p:nvPr/>
        </p:nvSpPr>
        <p:spPr>
          <a:xfrm>
            <a:off x="6431190" y="3346436"/>
            <a:ext cx="1394553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BF49-EF29-4DB0-8CCD-7037C09E1F4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036E-8184-4121-BB1C-70D5BC38A2BE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5656BD-6D5E-4C11-A075-AE2F4EEA7619}"/>
              </a:ext>
            </a:extLst>
          </p:cNvPr>
          <p:cNvSpPr txBox="1"/>
          <p:nvPr/>
        </p:nvSpPr>
        <p:spPr>
          <a:xfrm>
            <a:off x="3091319" y="1914821"/>
            <a:ext cx="252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Prénom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</a:p>
          <a:p>
            <a:pPr lvl="0">
              <a:buSzPct val="114000"/>
            </a:pPr>
            <a:r>
              <a:rPr lang="en-US" sz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Date de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naissance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48EE73-8AE7-463B-94A7-24F269E0D086}"/>
              </a:ext>
            </a:extLst>
          </p:cNvPr>
          <p:cNvSpPr txBox="1"/>
          <p:nvPr/>
        </p:nvSpPr>
        <p:spPr>
          <a:xfrm>
            <a:off x="8580587" y="1825162"/>
            <a:ext cx="16546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Photos de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⬤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Localisation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D89C1-8478-499D-9156-FCD19405DC09}"/>
              </a:ext>
            </a:extLst>
          </p:cNvPr>
          <p:cNvSpPr txBox="1"/>
          <p:nvPr/>
        </p:nvSpPr>
        <p:spPr>
          <a:xfrm>
            <a:off x="8342605" y="4427755"/>
            <a:ext cx="2584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Numéro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Discussions en ligne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avec vos amis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secrètes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FE3F8B18-3A70-4323-BD3A-1A5B45116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9" y="2751454"/>
            <a:ext cx="3225672" cy="35446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67F553-32A2-48E8-B9B7-8C5A1CEDE46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F56A37-4BB8-4F36-9AD2-019E9CF5CB0D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5DCF6F5-0E03-426E-BFDC-2C70B8E6E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A8DF27-7398-418F-8124-1311EBFB4AA4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64C93CE-645F-4941-974C-5C477E83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409503"/>
            <a:ext cx="4748243" cy="968596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Épisode 2: Informations personnelles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4DBFD34-E19B-482E-8824-7530A00305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08" y="2351365"/>
            <a:ext cx="812597" cy="77690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132693D-593F-4319-A8F0-521B42FF83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73" y="2333295"/>
            <a:ext cx="787288" cy="776902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73C0C5C-07BF-4D30-873B-676848C0B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30" y="2379830"/>
            <a:ext cx="785995" cy="762939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0D2F8F71-DC07-4E17-B5F4-29C411C7BF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4" y="3419753"/>
            <a:ext cx="1068123" cy="987205"/>
          </a:xfrm>
          <a:prstGeom prst="rect">
            <a:avLst/>
          </a:prstGeom>
        </p:spPr>
      </p:pic>
      <p:pic>
        <p:nvPicPr>
          <p:cNvPr id="45" name="Picture 44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57BAB1E0-7E2B-40DF-979A-24BF8227D1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9" y="3385123"/>
            <a:ext cx="1281006" cy="1082884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170D1751-3CDA-4747-92FA-01A740F5C5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44" y="4675214"/>
            <a:ext cx="963813" cy="910132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19682633-678D-447F-9D2F-7E3E982231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99" y="4692023"/>
            <a:ext cx="909167" cy="9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53D0D-9DC9-4DDE-8015-00775D2EA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4"/>
          <a:stretch/>
        </p:blipFill>
        <p:spPr>
          <a:xfrm>
            <a:off x="1249528" y="1616752"/>
            <a:ext cx="10199779" cy="530120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229661-DA0B-4900-8FDF-38B67E02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" y="253854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Épisode 2: Informations personnelles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personnelles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CA3DC-7A60-4E59-98F8-DE96547625E5}"/>
              </a:ext>
            </a:extLst>
          </p:cNvPr>
          <p:cNvSpPr txBox="1"/>
          <p:nvPr/>
        </p:nvSpPr>
        <p:spPr>
          <a:xfrm>
            <a:off x="1382429" y="2325644"/>
            <a:ext cx="113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Nom et </a:t>
            </a:r>
            <a:r>
              <a:rPr lang="en-GB" dirty="0" err="1"/>
              <a:t>prénom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3CA68-5460-468E-A478-F33D7FBE2745}"/>
              </a:ext>
            </a:extLst>
          </p:cNvPr>
          <p:cNvSpPr txBox="1"/>
          <p:nvPr/>
        </p:nvSpPr>
        <p:spPr>
          <a:xfrm>
            <a:off x="2814058" y="2332885"/>
            <a:ext cx="113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Date de naissance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72F23B-924C-4E60-8C6F-F4C734792467}"/>
              </a:ext>
            </a:extLst>
          </p:cNvPr>
          <p:cNvSpPr txBox="1"/>
          <p:nvPr/>
        </p:nvSpPr>
        <p:spPr>
          <a:xfrm>
            <a:off x="4245817" y="2327216"/>
            <a:ext cx="111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FC371C-E1C8-412B-92AF-0F9F7B9BEF4E}"/>
              </a:ext>
            </a:extLst>
          </p:cNvPr>
          <p:cNvSpPr txBox="1"/>
          <p:nvPr/>
        </p:nvSpPr>
        <p:spPr>
          <a:xfrm>
            <a:off x="5582632" y="2334993"/>
            <a:ext cx="1263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Mot de passe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974D8C-3BE3-4AB7-977F-5ACE3576D47B}"/>
              </a:ext>
            </a:extLst>
          </p:cNvPr>
          <p:cNvSpPr txBox="1"/>
          <p:nvPr/>
        </p:nvSpPr>
        <p:spPr>
          <a:xfrm>
            <a:off x="7019695" y="2328415"/>
            <a:ext cx="126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Numéro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610BEC-26CB-4087-9D04-9ACE56FDE548}"/>
              </a:ext>
            </a:extLst>
          </p:cNvPr>
          <p:cNvSpPr txBox="1"/>
          <p:nvPr/>
        </p:nvSpPr>
        <p:spPr>
          <a:xfrm>
            <a:off x="8444655" y="2334216"/>
            <a:ext cx="133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Hobbies et passions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F60C27-D9AE-4F2F-83BC-529BE4439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850" y="3561060"/>
            <a:ext cx="1512788" cy="159615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B51BF50-7578-4C30-9160-A0C7C092174B}"/>
              </a:ext>
            </a:extLst>
          </p:cNvPr>
          <p:cNvSpPr/>
          <p:nvPr/>
        </p:nvSpPr>
        <p:spPr>
          <a:xfrm rot="17618184" flipH="1">
            <a:off x="148449" y="2845546"/>
            <a:ext cx="2027001" cy="210857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44D43-062A-4CD2-B795-673508CD9C34}"/>
              </a:ext>
            </a:extLst>
          </p:cNvPr>
          <p:cNvSpPr txBox="1"/>
          <p:nvPr/>
        </p:nvSpPr>
        <p:spPr>
          <a:xfrm>
            <a:off x="125255" y="3179282"/>
            <a:ext cx="2043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Informations qui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vous identifient et vous caractérisent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comme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7D89E-0603-4ACE-ABE4-53A0A2E20905}"/>
              </a:ext>
            </a:extLst>
          </p:cNvPr>
          <p:cNvSpPr txBox="1"/>
          <p:nvPr/>
        </p:nvSpPr>
        <p:spPr>
          <a:xfrm>
            <a:off x="9937604" y="2331388"/>
            <a:ext cx="119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Photos et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vidéos</a:t>
            </a:r>
            <a:endParaRPr lang="en-US" sz="1600" dirty="0"/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BFAE6F8-42CD-48BB-9190-0EE0DFC7C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63" y="1343137"/>
            <a:ext cx="1003739" cy="1048216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9AD24ADF-333E-435E-852A-BCAB93A33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16" y="1356459"/>
            <a:ext cx="995765" cy="1027650"/>
          </a:xfrm>
          <a:prstGeom prst="rect">
            <a:avLst/>
          </a:prstGeom>
        </p:spPr>
      </p:pic>
      <p:pic>
        <p:nvPicPr>
          <p:cNvPr id="32" name="Picture 31" descr="Logo, icon&#10;&#10;Description automatically generated">
            <a:extLst>
              <a:ext uri="{FF2B5EF4-FFF2-40B4-BE49-F238E27FC236}">
                <a16:creationId xmlns:a16="http://schemas.microsoft.com/office/drawing/2014/main" id="{984B944B-C6BC-4957-A0D2-98148E5D49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15" y="1338622"/>
            <a:ext cx="977547" cy="10297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40D711CD-C460-4939-B8B9-55EF442E8E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24" y="1383518"/>
            <a:ext cx="1004827" cy="97806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D005BC65-C25E-435B-B597-9DF35FB87C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05" y="1441963"/>
            <a:ext cx="980951" cy="89554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5F66B32-31DA-423C-B54E-08367DB9BC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384" y="1358843"/>
            <a:ext cx="933092" cy="102288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2C062185-2B92-4153-91FB-57865F0CB6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0" y="1342665"/>
            <a:ext cx="956122" cy="10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C9BBC6-3BC6-42E9-BC67-F21A2C666D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0"/>
          <a:stretch/>
        </p:blipFill>
        <p:spPr>
          <a:xfrm>
            <a:off x="1675820" y="2724302"/>
            <a:ext cx="9414976" cy="4204400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8391A22B-3BAC-4EDC-AC38-EB1CDB41B677}"/>
              </a:ext>
            </a:extLst>
          </p:cNvPr>
          <p:cNvSpPr/>
          <p:nvPr/>
        </p:nvSpPr>
        <p:spPr>
          <a:xfrm rot="1515492">
            <a:off x="6881955" y="484167"/>
            <a:ext cx="1837995" cy="173586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49FACF7F-0946-478B-8CAE-80314525C821}"/>
              </a:ext>
            </a:extLst>
          </p:cNvPr>
          <p:cNvSpPr/>
          <p:nvPr/>
        </p:nvSpPr>
        <p:spPr>
          <a:xfrm flipH="1">
            <a:off x="4569359" y="1017583"/>
            <a:ext cx="2234050" cy="2125582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D148E1-CED3-40B8-8DE8-98E597164E84}"/>
              </a:ext>
            </a:extLst>
          </p:cNvPr>
          <p:cNvSpPr txBox="1"/>
          <p:nvPr/>
        </p:nvSpPr>
        <p:spPr>
          <a:xfrm>
            <a:off x="4647067" y="1502000"/>
            <a:ext cx="2067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Ne partagez jamais vos données personnelles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21D7C3-223E-4600-B99C-72ED42C01A01}"/>
              </a:ext>
            </a:extLst>
          </p:cNvPr>
          <p:cNvSpPr txBox="1"/>
          <p:nvPr/>
        </p:nvSpPr>
        <p:spPr>
          <a:xfrm>
            <a:off x="7061248" y="748510"/>
            <a:ext cx="153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Paramétrez votre profil pour qu'il soit "privé"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0E4FA2E-8A8F-4C7E-A51C-DF5307F2A5F0}"/>
              </a:ext>
            </a:extLst>
          </p:cNvPr>
          <p:cNvSpPr/>
          <p:nvPr/>
        </p:nvSpPr>
        <p:spPr>
          <a:xfrm rot="1990749">
            <a:off x="6586471" y="2311563"/>
            <a:ext cx="2531016" cy="2352382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53BD4F-C7A1-40CD-B2C6-EB64ADC241EF}"/>
              </a:ext>
            </a:extLst>
          </p:cNvPr>
          <p:cNvSpPr txBox="1"/>
          <p:nvPr/>
        </p:nvSpPr>
        <p:spPr>
          <a:xfrm>
            <a:off x="6542207" y="2656433"/>
            <a:ext cx="261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Demandez la permission avant de poster quelque chose qui concerne une autre personne que vous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48EDAD-31CC-47FB-B0A8-262B9B945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74" y="2191152"/>
            <a:ext cx="1825016" cy="293610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C97FE1B-8014-4AE6-9912-FF7CCE8A2B81}"/>
              </a:ext>
            </a:extLst>
          </p:cNvPr>
          <p:cNvSpPr txBox="1">
            <a:spLocks/>
          </p:cNvSpPr>
          <p:nvPr/>
        </p:nvSpPr>
        <p:spPr>
          <a:xfrm>
            <a:off x="426872" y="252519"/>
            <a:ext cx="49914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Épisode 2: Informations personnelles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Être en sécurité en ligne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8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157ECC9-1E52-40BA-97A5-5CB21377E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7" y="3098180"/>
            <a:ext cx="3256793" cy="357880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35C928D-1134-418B-A77C-303AAD764EAA}"/>
              </a:ext>
            </a:extLst>
          </p:cNvPr>
          <p:cNvSpPr/>
          <p:nvPr/>
        </p:nvSpPr>
        <p:spPr>
          <a:xfrm>
            <a:off x="4349043" y="1003901"/>
            <a:ext cx="2390399" cy="2059913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8E4392-4101-4DDB-969E-32AFF7ABEE04}"/>
              </a:ext>
            </a:extLst>
          </p:cNvPr>
          <p:cNvSpPr txBox="1"/>
          <p:nvPr/>
        </p:nvSpPr>
        <p:spPr>
          <a:xfrm>
            <a:off x="7682513" y="1052330"/>
            <a:ext cx="1608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4D4F7-EDBE-4FAE-B83D-88C4BD3A29F5}"/>
              </a:ext>
            </a:extLst>
          </p:cNvPr>
          <p:cNvSpPr txBox="1"/>
          <p:nvPr/>
        </p:nvSpPr>
        <p:spPr>
          <a:xfrm>
            <a:off x="9885690" y="4010573"/>
            <a:ext cx="1709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nom de votre animal de compagnie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B38E7-733A-49D5-B21D-94A92E0F0699}"/>
              </a:ext>
            </a:extLst>
          </p:cNvPr>
          <p:cNvSpPr txBox="1"/>
          <p:nvPr/>
        </p:nvSpPr>
        <p:spPr>
          <a:xfrm>
            <a:off x="7490352" y="4050043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nom de votre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équipe de football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préférée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89BC6-2DA0-4D19-B1F4-6AD55C117C8B}"/>
              </a:ext>
            </a:extLst>
          </p:cNvPr>
          <p:cNvSpPr txBox="1"/>
          <p:nvPr/>
        </p:nvSpPr>
        <p:spPr>
          <a:xfrm>
            <a:off x="9943121" y="2563617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nom de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votre maman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2FEFEB-D8AE-4936-A57C-3D436E1CACB3}"/>
              </a:ext>
            </a:extLst>
          </p:cNvPr>
          <p:cNvSpPr txBox="1"/>
          <p:nvPr/>
        </p:nvSpPr>
        <p:spPr>
          <a:xfrm>
            <a:off x="7649955" y="5628136"/>
            <a:ext cx="1697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Votre émission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télévision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préférée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335924-C122-4816-B32B-45315C9C9FF4}"/>
              </a:ext>
            </a:extLst>
          </p:cNvPr>
          <p:cNvSpPr txBox="1"/>
          <p:nvPr/>
        </p:nvSpPr>
        <p:spPr>
          <a:xfrm>
            <a:off x="10151224" y="5646939"/>
            <a:ext cx="115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plat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préféré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82637-0E01-483B-9DC8-B4D4E55B5810}"/>
              </a:ext>
            </a:extLst>
          </p:cNvPr>
          <p:cNvSpPr txBox="1"/>
          <p:nvPr/>
        </p:nvSpPr>
        <p:spPr>
          <a:xfrm>
            <a:off x="9680721" y="1028898"/>
            <a:ext cx="214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nom de votre chanteur ou chanteuse préféré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B28993-DFFA-4171-9136-5097073D60D2}"/>
              </a:ext>
            </a:extLst>
          </p:cNvPr>
          <p:cNvSpPr txBox="1"/>
          <p:nvPr/>
        </p:nvSpPr>
        <p:spPr>
          <a:xfrm>
            <a:off x="7714574" y="2582227"/>
            <a:ext cx="154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couleur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préférée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13F60-817E-4966-B612-C2F2C1E70498}"/>
              </a:ext>
            </a:extLst>
          </p:cNvPr>
          <p:cNvSpPr txBox="1"/>
          <p:nvPr/>
        </p:nvSpPr>
        <p:spPr>
          <a:xfrm>
            <a:off x="533437" y="2204068"/>
            <a:ext cx="164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Votre nom et votre prénom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355BB9-3ADB-47DF-8701-48FE18580798}"/>
              </a:ext>
            </a:extLst>
          </p:cNvPr>
          <p:cNvSpPr txBox="1"/>
          <p:nvPr/>
        </p:nvSpPr>
        <p:spPr>
          <a:xfrm>
            <a:off x="2486654" y="3809427"/>
            <a:ext cx="118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mot de passe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4E97DA-39CF-49DB-A538-635CC1655B5E}"/>
              </a:ext>
            </a:extLst>
          </p:cNvPr>
          <p:cNvSpPr txBox="1"/>
          <p:nvPr/>
        </p:nvSpPr>
        <p:spPr>
          <a:xfrm>
            <a:off x="518396" y="3790700"/>
            <a:ext cx="163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nom de votre école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FAEE4F-5B91-4D4B-9B85-55ED1772D830}"/>
              </a:ext>
            </a:extLst>
          </p:cNvPr>
          <p:cNvSpPr txBox="1"/>
          <p:nvPr/>
        </p:nvSpPr>
        <p:spPr>
          <a:xfrm>
            <a:off x="2469152" y="2202772"/>
            <a:ext cx="139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numéro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994D89-E07C-4D99-A118-E00754E69B4E}"/>
              </a:ext>
            </a:extLst>
          </p:cNvPr>
          <p:cNvSpPr txBox="1"/>
          <p:nvPr/>
        </p:nvSpPr>
        <p:spPr>
          <a:xfrm>
            <a:off x="701587" y="5445873"/>
            <a:ext cx="139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DEC1AC-C98D-4EDE-8540-1248DC3878D7}"/>
              </a:ext>
            </a:extLst>
          </p:cNvPr>
          <p:cNvSpPr txBox="1"/>
          <p:nvPr/>
        </p:nvSpPr>
        <p:spPr>
          <a:xfrm>
            <a:off x="2422483" y="5454967"/>
            <a:ext cx="1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date de naissance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6ACD31-8F47-4549-8C37-2293CDD4E188}"/>
              </a:ext>
            </a:extLst>
          </p:cNvPr>
          <p:cNvSpPr/>
          <p:nvPr/>
        </p:nvSpPr>
        <p:spPr>
          <a:xfrm>
            <a:off x="10571222" y="68576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A20951B-4AE0-409C-87F6-5F77F8CCBDBC}"/>
              </a:ext>
            </a:extLst>
          </p:cNvPr>
          <p:cNvSpPr/>
          <p:nvPr/>
        </p:nvSpPr>
        <p:spPr>
          <a:xfrm>
            <a:off x="8327543" y="707756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EEA414B-624C-4C75-8598-C9D279A5BC2B}"/>
              </a:ext>
            </a:extLst>
          </p:cNvPr>
          <p:cNvSpPr/>
          <p:nvPr/>
        </p:nvSpPr>
        <p:spPr>
          <a:xfrm>
            <a:off x="10533414" y="221512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C0D6E3C-6699-4A91-9397-03C044019C7F}"/>
              </a:ext>
            </a:extLst>
          </p:cNvPr>
          <p:cNvSpPr/>
          <p:nvPr/>
        </p:nvSpPr>
        <p:spPr>
          <a:xfrm>
            <a:off x="10571222" y="365967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CA73F7F-9D5C-41D7-8E4C-5CB95EE4F3C6}"/>
              </a:ext>
            </a:extLst>
          </p:cNvPr>
          <p:cNvSpPr/>
          <p:nvPr/>
        </p:nvSpPr>
        <p:spPr>
          <a:xfrm>
            <a:off x="8327545" y="5278448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C8B35F2-0A70-439D-93A1-BAEAE1A2416D}"/>
              </a:ext>
            </a:extLst>
          </p:cNvPr>
          <p:cNvSpPr/>
          <p:nvPr/>
        </p:nvSpPr>
        <p:spPr>
          <a:xfrm>
            <a:off x="10571222" y="5282824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E909B51-97B5-4150-9AD5-839BAB02221E}"/>
              </a:ext>
            </a:extLst>
          </p:cNvPr>
          <p:cNvSpPr/>
          <p:nvPr/>
        </p:nvSpPr>
        <p:spPr>
          <a:xfrm>
            <a:off x="8327545" y="3700552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1560EFB-373F-4DC8-8A14-45EE940DEEEC}"/>
              </a:ext>
            </a:extLst>
          </p:cNvPr>
          <p:cNvSpPr/>
          <p:nvPr/>
        </p:nvSpPr>
        <p:spPr>
          <a:xfrm>
            <a:off x="8327544" y="223156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541378F-D551-4138-86D7-AA76F2304B57}"/>
              </a:ext>
            </a:extLst>
          </p:cNvPr>
          <p:cNvSpPr/>
          <p:nvPr/>
        </p:nvSpPr>
        <p:spPr>
          <a:xfrm>
            <a:off x="1205424" y="179174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5B1BCF3-47EB-47E8-A9FD-D8C35BA3BBE4}"/>
              </a:ext>
            </a:extLst>
          </p:cNvPr>
          <p:cNvSpPr/>
          <p:nvPr/>
        </p:nvSpPr>
        <p:spPr>
          <a:xfrm>
            <a:off x="2987680" y="3313390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A2319CE-FFDD-4EEC-8FA4-E3271E4007FB}"/>
              </a:ext>
            </a:extLst>
          </p:cNvPr>
          <p:cNvSpPr/>
          <p:nvPr/>
        </p:nvSpPr>
        <p:spPr>
          <a:xfrm>
            <a:off x="1186604" y="5100567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A7622D-8AB5-4CB9-9F1E-E1B9A231EC31}"/>
              </a:ext>
            </a:extLst>
          </p:cNvPr>
          <p:cNvSpPr/>
          <p:nvPr/>
        </p:nvSpPr>
        <p:spPr>
          <a:xfrm>
            <a:off x="2982005" y="5093764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DA5D4B-3611-4A5F-9676-35E1F3E41B64}"/>
              </a:ext>
            </a:extLst>
          </p:cNvPr>
          <p:cNvSpPr/>
          <p:nvPr/>
        </p:nvSpPr>
        <p:spPr>
          <a:xfrm>
            <a:off x="2985739" y="1803875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B0A9482-547C-45BD-B7F0-4F9E19C8871F}"/>
              </a:ext>
            </a:extLst>
          </p:cNvPr>
          <p:cNvSpPr/>
          <p:nvPr/>
        </p:nvSpPr>
        <p:spPr>
          <a:xfrm>
            <a:off x="1178623" y="3314690"/>
            <a:ext cx="318135" cy="318135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2F95A275-E7B8-4890-ABC1-72654E098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15" y="1391478"/>
            <a:ext cx="648041" cy="696163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1DD5AEF7-43E2-4CB4-B9BE-15F076AE9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370" y="3112148"/>
            <a:ext cx="648041" cy="696163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E932BBFE-FA15-4E52-B52E-ABF0628C0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86" y="2988481"/>
            <a:ext cx="648041" cy="696163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5D4656EF-9F10-4F4A-85A9-F553798AD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16" y="4717328"/>
            <a:ext cx="648041" cy="696163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DB35B9B0-B13E-43A2-865D-82E13AD6B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0" y="4696025"/>
            <a:ext cx="648041" cy="696163"/>
          </a:xfrm>
          <a:prstGeom prst="rect">
            <a:avLst/>
          </a:prstGeom>
        </p:spPr>
      </p:pic>
      <p:sp>
        <p:nvSpPr>
          <p:cNvPr id="79" name="Title 1">
            <a:extLst>
              <a:ext uri="{FF2B5EF4-FFF2-40B4-BE49-F238E27FC236}">
                <a16:creationId xmlns:a16="http://schemas.microsoft.com/office/drawing/2014/main" id="{1B61AEF7-D566-4311-96C7-653CBE10D31E}"/>
              </a:ext>
            </a:extLst>
          </p:cNvPr>
          <p:cNvSpPr txBox="1">
            <a:spLocks/>
          </p:cNvSpPr>
          <p:nvPr/>
        </p:nvSpPr>
        <p:spPr>
          <a:xfrm>
            <a:off x="426872" y="341403"/>
            <a:ext cx="5669128" cy="1137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lloon XBd BT" panose="03060902030402060201" pitchFamily="66" charset="0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Épisode 2: Informations personnelles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Partage </a:t>
            </a:r>
            <a:r>
              <a:rPr lang="en-GB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d'informations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692CABA4-62EC-4FAC-B9C8-5D891C5E3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4" y="1425847"/>
            <a:ext cx="648041" cy="6961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8DC2A4-BAE3-47D2-8C07-59280D5E8B2A}"/>
                  </a:ext>
                </a:extLst>
              </p14:cNvPr>
              <p14:cNvContentPartPr/>
              <p14:nvPr/>
            </p14:nvContentPartPr>
            <p14:xfrm>
              <a:off x="10571222" y="613683"/>
              <a:ext cx="318135" cy="32832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8DC2A4-BAE3-47D2-8C07-59280D5E8B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577683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842453D-7270-463B-9A2E-786587053B96}"/>
                  </a:ext>
                </a:extLst>
              </p14:cNvPr>
              <p14:cNvContentPartPr/>
              <p14:nvPr/>
            </p14:nvContentPartPr>
            <p14:xfrm>
              <a:off x="8327542" y="626004"/>
              <a:ext cx="318135" cy="328323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842453D-7270-463B-9A2E-786587053B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1914" y="590004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3BA61F6-D762-4971-B914-7C0614CB93EE}"/>
                  </a:ext>
                </a:extLst>
              </p14:cNvPr>
              <p14:cNvContentPartPr/>
              <p14:nvPr/>
            </p14:nvContentPartPr>
            <p14:xfrm>
              <a:off x="8295934" y="2135877"/>
              <a:ext cx="318135" cy="328323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3BA61F6-D762-4971-B914-7C0614CB93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0306" y="2099877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46A9FDD-41DB-4552-9975-DB1689EE4FFE}"/>
                  </a:ext>
                </a:extLst>
              </p14:cNvPr>
              <p14:cNvContentPartPr/>
              <p14:nvPr/>
            </p14:nvContentPartPr>
            <p14:xfrm>
              <a:off x="10533414" y="2095357"/>
              <a:ext cx="318135" cy="328323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46A9FDD-41DB-4552-9975-DB1689EE4F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97385" y="2059357"/>
                <a:ext cx="389832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C9F9AB9-4802-4709-BA65-B2132477C519}"/>
                  </a:ext>
                </a:extLst>
              </p14:cNvPr>
              <p14:cNvContentPartPr/>
              <p14:nvPr/>
            </p14:nvContentPartPr>
            <p14:xfrm>
              <a:off x="8309511" y="3582995"/>
              <a:ext cx="318135" cy="328323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C9F9AB9-4802-4709-BA65-B2132477C5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3883" y="3546995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3FE93D0-3382-49AD-9681-C64D48D111D6}"/>
                  </a:ext>
                </a:extLst>
              </p14:cNvPr>
              <p14:cNvContentPartPr/>
              <p14:nvPr/>
            </p14:nvContentPartPr>
            <p14:xfrm>
              <a:off x="10571222" y="3434063"/>
              <a:ext cx="318135" cy="328323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3FE93D0-3382-49AD-9681-C64D48D111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35594" y="3398063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96A23FA-93CB-43F3-B657-0F8FCCDA0FB8}"/>
                  </a:ext>
                </a:extLst>
              </p14:cNvPr>
              <p14:cNvContentPartPr/>
              <p14:nvPr/>
            </p14:nvContentPartPr>
            <p14:xfrm>
              <a:off x="8309511" y="5165038"/>
              <a:ext cx="318135" cy="328323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96A23FA-93CB-43F3-B657-0F8FCCDA0F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3883" y="5129038"/>
                <a:ext cx="389751" cy="39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ACC707D-7909-4812-9036-1765D906C61C}"/>
                  </a:ext>
                </a:extLst>
              </p14:cNvPr>
              <p14:cNvContentPartPr/>
              <p14:nvPr/>
            </p14:nvContentPartPr>
            <p14:xfrm>
              <a:off x="10571222" y="5234296"/>
              <a:ext cx="318135" cy="328323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ACC707D-7909-4812-9036-1765D906C6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35193" y="5198296"/>
                <a:ext cx="389832" cy="399964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FC8117F-33C7-4344-B25C-017D353E334D}"/>
              </a:ext>
            </a:extLst>
          </p:cNvPr>
          <p:cNvSpPr txBox="1"/>
          <p:nvPr/>
        </p:nvSpPr>
        <p:spPr>
          <a:xfrm>
            <a:off x="4379883" y="1447591"/>
            <a:ext cx="23903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Quelles informations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personnelles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ne devriez-vous pas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partager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sur l'Internet?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2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70" y="301279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A </a:t>
            </a:r>
            <a:r>
              <a:rPr lang="en-US" sz="3000" dirty="0" err="1">
                <a:solidFill>
                  <a:schemeClr val="bg1"/>
                </a:solidFill>
              </a:rPr>
              <a:t>bientôt</a:t>
            </a:r>
            <a:r>
              <a:rPr lang="en-US" sz="3000" dirty="0">
                <a:solidFill>
                  <a:schemeClr val="bg1"/>
                </a:solidFill>
              </a:rPr>
              <a:t> sur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24" y="5715825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74" y="6129737"/>
            <a:ext cx="1671398" cy="32815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A45897-A0AE-4DBD-91A7-BDBCD03834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08" y="2344597"/>
            <a:ext cx="3785140" cy="37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E394CBF2D4649A0B6A1B1F64B5C71" ma:contentTypeVersion="11" ma:contentTypeDescription="Create a new document." ma:contentTypeScope="" ma:versionID="d83a65a5774435a5d4b81ea4f2adfaeb">
  <xsd:schema xmlns:xsd="http://www.w3.org/2001/XMLSchema" xmlns:xs="http://www.w3.org/2001/XMLSchema" xmlns:p="http://schemas.microsoft.com/office/2006/metadata/properties" xmlns:ns3="d801feee-0a04-489c-95ba-2c29d5c96e1a" xmlns:ns4="8b19e4f0-34a3-4fb7-9adf-d8b7d6c4fccf" targetNamespace="http://schemas.microsoft.com/office/2006/metadata/properties" ma:root="true" ma:fieldsID="5727e1484c12a582b0f7958dc404b23a" ns3:_="" ns4:_="">
    <xsd:import namespace="d801feee-0a04-489c-95ba-2c29d5c96e1a"/>
    <xsd:import namespace="8b19e4f0-34a3-4fb7-9adf-d8b7d6c4fc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1feee-0a04-489c-95ba-2c29d5c96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e4f0-34a3-4fb7-9adf-d8b7d6c4f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84A224-358E-4888-85A8-718BA00E6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9EB55-8270-4874-B262-300697C71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01feee-0a04-489c-95ba-2c29d5c96e1a"/>
    <ds:schemaRef ds:uri="8b19e4f0-34a3-4fb7-9adf-d8b7d6c4f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765D1B-7F6C-4CDB-90FF-C910B187144D}">
  <ds:schemaRefs>
    <ds:schemaRef ds:uri="http://purl.org/dc/terms/"/>
    <ds:schemaRef ds:uri="8b19e4f0-34a3-4fb7-9adf-d8b7d6c4fccf"/>
    <ds:schemaRef ds:uri="http://schemas.microsoft.com/office/infopath/2007/PartnerControls"/>
    <ds:schemaRef ds:uri="http://purl.org/dc/dcmitype/"/>
    <ds:schemaRef ds:uri="d801feee-0a04-489c-95ba-2c29d5c96e1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3239</TotalTime>
  <Words>264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Aial</vt:lpstr>
      <vt:lpstr>Arial</vt:lpstr>
      <vt:lpstr>Century Gothic</vt:lpstr>
      <vt:lpstr>Calibri</vt:lpstr>
      <vt:lpstr>Balloon XBd BT</vt:lpstr>
      <vt:lpstr>Wingdings 3</vt:lpstr>
      <vt:lpstr>Ion</vt:lpstr>
      <vt:lpstr>Custom Design</vt:lpstr>
      <vt:lpstr>PowerPoint Presentation</vt:lpstr>
      <vt:lpstr>Épisode 2: Informations personnelles La maison</vt:lpstr>
      <vt:lpstr>Épisode 2: Informations personnelles La maison</vt:lpstr>
      <vt:lpstr>Épisode 2: Informations personnelles Vos informations personnelles</vt:lpstr>
      <vt:lpstr>PowerPoint Presentation</vt:lpstr>
      <vt:lpstr>PowerPoint Presentation</vt:lpstr>
      <vt:lpstr>  A bientôt sur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133</cp:revision>
  <dcterms:created xsi:type="dcterms:W3CDTF">2020-08-31T09:59:46Z</dcterms:created>
  <dcterms:modified xsi:type="dcterms:W3CDTF">2022-03-01T14:55:06Z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0x010100DA7E394CBF2D4649A0B6A1B1F64B5C71</vt:lpwstr>
  </property>
</Properties>
</file>