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85" r:id="rId5"/>
  </p:sldMasterIdLst>
  <p:notesMasterIdLst>
    <p:notesMasterId r:id="rId13"/>
  </p:notesMasterIdLst>
  <p:sldIdLst>
    <p:sldId id="273" r:id="rId6"/>
    <p:sldId id="302" r:id="rId7"/>
    <p:sldId id="303" r:id="rId8"/>
    <p:sldId id="286" r:id="rId9"/>
    <p:sldId id="301" r:id="rId10"/>
    <p:sldId id="288" r:id="rId11"/>
    <p:sldId id="29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4995" autoAdjust="0"/>
  </p:normalViewPr>
  <p:slideViewPr>
    <p:cSldViewPr snapToGrid="0">
      <p:cViewPr varScale="1">
        <p:scale>
          <a:sx n="43" d="100"/>
          <a:sy n="43" d="100"/>
        </p:scale>
        <p:origin x="56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13.28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27.39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34.164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39.43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43.39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49.219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56.575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3:04.37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8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4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07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3" Type="http://schemas.openxmlformats.org/officeDocument/2006/relationships/image" Target="../media/image38.png"/><Relationship Id="rId7" Type="http://schemas.openxmlformats.org/officeDocument/2006/relationships/customXml" Target="../ink/ink2.xml"/><Relationship Id="rId12" Type="http://schemas.openxmlformats.org/officeDocument/2006/relationships/image" Target="../media/image3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5" Type="http://schemas.openxmlformats.org/officeDocument/2006/relationships/image" Target="../media/image370.png"/><Relationship Id="rId10" Type="http://schemas.openxmlformats.org/officeDocument/2006/relationships/customXml" Target="../ink/ink5.xml"/><Relationship Id="rId4" Type="http://schemas.openxmlformats.org/officeDocument/2006/relationships/image" Target="../media/image39.png"/><Relationship Id="rId9" Type="http://schemas.openxmlformats.org/officeDocument/2006/relationships/customXml" Target="../ink/ink4.xml"/><Relationship Id="rId1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16" y="581465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58" y="6255711"/>
            <a:ext cx="1671398" cy="32815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F8D8C-E325-4B5E-9D3F-58E858362A83}"/>
              </a:ext>
            </a:extLst>
          </p:cNvPr>
          <p:cNvSpPr txBox="1"/>
          <p:nvPr/>
        </p:nvSpPr>
        <p:spPr>
          <a:xfrm>
            <a:off x="828139" y="4162205"/>
            <a:ext cx="613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s-ES_tradnl" sz="3600" b="1" dirty="0">
                <a:effectLst/>
                <a:latin typeface="Aial"/>
                <a:ea typeface="Times New Roman" panose="02020603050405020304" pitchFamily="18" charset="0"/>
                <a:cs typeface="Calibri" panose="020F0502020204030204" pitchFamily="34" charset="0"/>
              </a:rPr>
              <a:t>Episodio 2: Datos personales</a:t>
            </a:r>
            <a:endParaRPr lang="en-US" sz="3600" b="1" dirty="0">
              <a:effectLst/>
              <a:latin typeface="A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CF69395-0368-449B-99A5-64769EC5B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5" y="777921"/>
            <a:ext cx="6280943" cy="33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5954C2D-8FF7-4B93-B2B8-A1AFA707BE9A}"/>
              </a:ext>
            </a:extLst>
          </p:cNvPr>
          <p:cNvSpPr/>
          <p:nvPr/>
        </p:nvSpPr>
        <p:spPr>
          <a:xfrm>
            <a:off x="1231354" y="5934894"/>
            <a:ext cx="10716069" cy="627110"/>
          </a:xfrm>
          <a:prstGeom prst="ellipse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6270204" y="1276261"/>
            <a:ext cx="3656891" cy="4973872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723967" y="2155080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739772" y="2160570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696779" y="2165976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720329" y="3329547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8166855" y="3308294"/>
            <a:ext cx="1394553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939364" y="4499365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695748" y="4483558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4644" y="2672812"/>
            <a:ext cx="3224745" cy="354359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73" y="4604054"/>
            <a:ext cx="838023" cy="90025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8B2C8D8E-403C-4E5E-9DC6-BC2D8224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253854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Episodio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Hogar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rot="18781027" flipH="1">
            <a:off x="1484446" y="2120977"/>
            <a:ext cx="2459076" cy="231903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1414127" y="3611233"/>
            <a:ext cx="2520077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3000" b="1">
                <a:latin typeface="Aial"/>
              </a:rPr>
              <a:t>casa digital</a:t>
            </a:r>
            <a:endParaRPr lang="en-GB" sz="3000" b="1" dirty="0">
              <a:latin typeface="A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06D4B-87BF-46E1-BD49-87FAD365F253}"/>
              </a:ext>
            </a:extLst>
          </p:cNvPr>
          <p:cNvSpPr txBox="1"/>
          <p:nvPr/>
        </p:nvSpPr>
        <p:spPr>
          <a:xfrm>
            <a:off x="1714006" y="2629493"/>
            <a:ext cx="198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solidFill>
                  <a:prstClr val="black"/>
                </a:solidFill>
                <a:latin typeface="Aial"/>
              </a:rPr>
              <a:t>Las aplicaciones son las habitaciones de tu </a:t>
            </a:r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0F63407-3D6E-4276-89DD-9EF6592E69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84" y="2313223"/>
            <a:ext cx="812597" cy="77690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90F8FEF-53A0-4DEB-BB77-17891AF7CB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9" y="2304862"/>
            <a:ext cx="835283" cy="8242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B240D47-EF56-4CC1-AB92-84928F35C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85" y="2316214"/>
            <a:ext cx="785995" cy="762939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8A1ECEB6-5603-4736-89FA-C6386DBFFF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53" y="3399060"/>
            <a:ext cx="1068123" cy="987205"/>
          </a:xfrm>
          <a:prstGeom prst="rect">
            <a:avLst/>
          </a:prstGeom>
        </p:spPr>
      </p:pic>
      <p:pic>
        <p:nvPicPr>
          <p:cNvPr id="35" name="Picture 3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9CE05C9-6B36-4ECB-86DD-EFC2CEB93A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15" y="3341205"/>
            <a:ext cx="1292781" cy="1092838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B69541A-F0C5-4734-8FCE-D377BC0E8F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6" y="4591242"/>
            <a:ext cx="963813" cy="910132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C7F04CDC-5EBD-4830-A0F5-13130F2EDD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20" y="4591397"/>
            <a:ext cx="909167" cy="9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4FE471A3-CEF0-42D4-A7A2-03EEA812ACCD}"/>
              </a:ext>
            </a:extLst>
          </p:cNvPr>
          <p:cNvSpPr/>
          <p:nvPr/>
        </p:nvSpPr>
        <p:spPr>
          <a:xfrm>
            <a:off x="8105426" y="3976904"/>
            <a:ext cx="3106209" cy="2196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258E3F-52E4-4429-BDE9-8848FDCE12C6}"/>
              </a:ext>
            </a:extLst>
          </p:cNvPr>
          <p:cNvSpPr/>
          <p:nvPr/>
        </p:nvSpPr>
        <p:spPr>
          <a:xfrm>
            <a:off x="8224093" y="1579417"/>
            <a:ext cx="2602548" cy="2154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2682A9-64A9-47A1-9127-063F04EE518D}"/>
              </a:ext>
            </a:extLst>
          </p:cNvPr>
          <p:cNvSpPr/>
          <p:nvPr/>
        </p:nvSpPr>
        <p:spPr>
          <a:xfrm>
            <a:off x="2871716" y="1749748"/>
            <a:ext cx="1803545" cy="16429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954C2D-8FF7-4B93-B2B8-A1AFA707BE9A}"/>
              </a:ext>
            </a:extLst>
          </p:cNvPr>
          <p:cNvSpPr/>
          <p:nvPr/>
        </p:nvSpPr>
        <p:spPr>
          <a:xfrm>
            <a:off x="1231354" y="5934894"/>
            <a:ext cx="10716069" cy="627110"/>
          </a:xfrm>
          <a:prstGeom prst="ellipse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4534539" y="1314403"/>
            <a:ext cx="3656891" cy="4973872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6431190" y="3346436"/>
            <a:ext cx="1394553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B2C8D8E-403C-4E5E-9DC6-BC2D8224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253854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Episodio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Hogar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5656BD-6D5E-4C11-A075-AE2F4EEA7619}"/>
              </a:ext>
            </a:extLst>
          </p:cNvPr>
          <p:cNvSpPr txBox="1"/>
          <p:nvPr/>
        </p:nvSpPr>
        <p:spPr>
          <a:xfrm>
            <a:off x="3091319" y="1914821"/>
            <a:ext cx="252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Apellidos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Fecha de</a:t>
            </a:r>
            <a:b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nacimiento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48EE73-8AE7-463B-94A7-24F269E0D086}"/>
              </a:ext>
            </a:extLst>
          </p:cNvPr>
          <p:cNvSpPr txBox="1"/>
          <p:nvPr/>
        </p:nvSpPr>
        <p:spPr>
          <a:xfrm>
            <a:off x="8580587" y="1825162"/>
            <a:ext cx="1664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Fotos de tus </a:t>
            </a:r>
            <a:b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amigos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⬤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AD89C1-8478-499D-9156-FCD19405DC09}"/>
              </a:ext>
            </a:extLst>
          </p:cNvPr>
          <p:cNvSpPr txBox="1"/>
          <p:nvPr/>
        </p:nvSpPr>
        <p:spPr>
          <a:xfrm>
            <a:off x="8342605" y="4427755"/>
            <a:ext cx="2356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Teléfono 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Chat con amigos 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Información secreta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FE3F8B18-3A70-4323-BD3A-1A5B45116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9" y="2751454"/>
            <a:ext cx="3225672" cy="35446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67F553-32A2-48E8-B9B7-8C5A1CEDE46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F56A37-4BB8-4F36-9AD2-019E9CF5CB0D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A8DF27-7398-418F-8124-1311EBFB4AA4}"/>
              </a:ext>
            </a:extLst>
          </p:cNvPr>
          <p:cNvCxnSpPr>
            <a:cxnSpLocks/>
          </p:cNvCxnSpPr>
          <p:nvPr/>
        </p:nvCxnSpPr>
        <p:spPr>
          <a:xfrm>
            <a:off x="4534539" y="2721746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5773BE0-3CCA-4D07-A89E-CA5C10654F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08" y="2351365"/>
            <a:ext cx="812597" cy="776901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B1EE8FE3-DEE5-48B3-BC1B-73EDA81B7C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73" y="2333295"/>
            <a:ext cx="787288" cy="776902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91233C52-4BF5-4B61-97EE-33088C9435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30" y="2379830"/>
            <a:ext cx="785995" cy="762939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D915F724-3B4E-435F-AA7F-7FDB166C50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04" y="3419753"/>
            <a:ext cx="1068123" cy="987205"/>
          </a:xfrm>
          <a:prstGeom prst="rect">
            <a:avLst/>
          </a:prstGeom>
        </p:spPr>
      </p:pic>
      <p:pic>
        <p:nvPicPr>
          <p:cNvPr id="44" name="Picture 4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3E63585A-E25D-45EC-BA83-CA35DF4BF7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9" y="3385123"/>
            <a:ext cx="1281006" cy="1082884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1E6A6EB0-2F45-407E-A79B-B1CD0E089C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44" y="4675214"/>
            <a:ext cx="963813" cy="910132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B7313839-EC22-4E7E-B3D6-15E9828F37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0" y="4676494"/>
            <a:ext cx="941660" cy="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53D0D-9DC9-4DDE-8015-00775D2EA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4"/>
          <a:stretch/>
        </p:blipFill>
        <p:spPr>
          <a:xfrm>
            <a:off x="1249528" y="1556791"/>
            <a:ext cx="10199779" cy="53012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229661-DA0B-4900-8FDF-38B67E02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253854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Episodio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personal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CA3DC-7A60-4E59-98F8-DE96547625E5}"/>
              </a:ext>
            </a:extLst>
          </p:cNvPr>
          <p:cNvSpPr txBox="1"/>
          <p:nvPr/>
        </p:nvSpPr>
        <p:spPr>
          <a:xfrm>
            <a:off x="1382429" y="2325644"/>
            <a:ext cx="113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Nombre</a:t>
            </a:r>
            <a:r>
              <a:rPr lang="en-GB" dirty="0"/>
              <a:t> y </a:t>
            </a:r>
            <a:r>
              <a:rPr lang="en-GB" dirty="0" err="1"/>
              <a:t>apellidos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3CA68-5460-468E-A478-F33D7FBE2745}"/>
              </a:ext>
            </a:extLst>
          </p:cNvPr>
          <p:cNvSpPr txBox="1"/>
          <p:nvPr/>
        </p:nvSpPr>
        <p:spPr>
          <a:xfrm>
            <a:off x="2735474" y="2332885"/>
            <a:ext cx="127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Fecha de nacimiento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72F23B-924C-4E60-8C6F-F4C734792467}"/>
              </a:ext>
            </a:extLst>
          </p:cNvPr>
          <p:cNvSpPr txBox="1"/>
          <p:nvPr/>
        </p:nvSpPr>
        <p:spPr>
          <a:xfrm>
            <a:off x="4245817" y="2327216"/>
            <a:ext cx="11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Domicilio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FC371C-E1C8-412B-92AF-0F9F7B9BEF4E}"/>
              </a:ext>
            </a:extLst>
          </p:cNvPr>
          <p:cNvSpPr txBox="1"/>
          <p:nvPr/>
        </p:nvSpPr>
        <p:spPr>
          <a:xfrm>
            <a:off x="5582632" y="2334993"/>
            <a:ext cx="126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Contraseña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974D8C-3BE3-4AB7-977F-5ACE3576D47B}"/>
              </a:ext>
            </a:extLst>
          </p:cNvPr>
          <p:cNvSpPr txBox="1"/>
          <p:nvPr/>
        </p:nvSpPr>
        <p:spPr>
          <a:xfrm>
            <a:off x="7019695" y="2328415"/>
            <a:ext cx="126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Teléfono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610BEC-26CB-4087-9D04-9ACE56FDE548}"/>
              </a:ext>
            </a:extLst>
          </p:cNvPr>
          <p:cNvSpPr txBox="1"/>
          <p:nvPr/>
        </p:nvSpPr>
        <p:spPr>
          <a:xfrm>
            <a:off x="8444655" y="2334216"/>
            <a:ext cx="133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Aficiones y pasiones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F60C27-D9AE-4F2F-83BC-529BE4439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850" y="3561060"/>
            <a:ext cx="1512788" cy="159615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B51BF50-7578-4C30-9160-A0C7C092174B}"/>
              </a:ext>
            </a:extLst>
          </p:cNvPr>
          <p:cNvSpPr/>
          <p:nvPr/>
        </p:nvSpPr>
        <p:spPr>
          <a:xfrm rot="17618184" flipH="1">
            <a:off x="148449" y="2845546"/>
            <a:ext cx="2027001" cy="210857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44D43-062A-4CD2-B795-673508CD9C34}"/>
              </a:ext>
            </a:extLst>
          </p:cNvPr>
          <p:cNvSpPr txBox="1"/>
          <p:nvPr/>
        </p:nvSpPr>
        <p:spPr>
          <a:xfrm>
            <a:off x="125255" y="3311260"/>
            <a:ext cx="204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Información que te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identifica y caracteriza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tal como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7D89E-0603-4ACE-ABE4-53A0A2E20905}"/>
              </a:ext>
            </a:extLst>
          </p:cNvPr>
          <p:cNvSpPr txBox="1"/>
          <p:nvPr/>
        </p:nvSpPr>
        <p:spPr>
          <a:xfrm>
            <a:off x="9937604" y="2331388"/>
            <a:ext cx="119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Fotos y vídeos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C2CD2C8-E43C-4D42-9038-8B86DEE04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63" y="1343137"/>
            <a:ext cx="1003739" cy="104821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D22CAC8-16BA-4BDF-BBEF-CDC7E9EB4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16" y="1356459"/>
            <a:ext cx="995765" cy="1027650"/>
          </a:xfrm>
          <a:prstGeom prst="rect">
            <a:avLst/>
          </a:prstGeom>
        </p:spPr>
      </p:pic>
      <p:pic>
        <p:nvPicPr>
          <p:cNvPr id="32" name="Picture 31" descr="Logo, icon&#10;&#10;Description automatically generated">
            <a:extLst>
              <a:ext uri="{FF2B5EF4-FFF2-40B4-BE49-F238E27FC236}">
                <a16:creationId xmlns:a16="http://schemas.microsoft.com/office/drawing/2014/main" id="{5F22B867-CA0B-44F7-BB48-7EA5ED34A5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53" y="1348524"/>
            <a:ext cx="977547" cy="10297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7A67729-F592-40AC-B226-9729CB3B98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67" y="1398379"/>
            <a:ext cx="1004827" cy="97806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9B33758F-5C9C-41A4-AF9C-6328D1A370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9" y="1476880"/>
            <a:ext cx="980951" cy="89554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FA10CB51-0C2B-4604-B778-41CE2EA47B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63" y="1361227"/>
            <a:ext cx="933092" cy="102288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E13F9226-BBD1-4B5A-BA3B-FFA3C50403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30" y="1342665"/>
            <a:ext cx="956122" cy="10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C9BBC6-3BC6-42E9-BC67-F21A2C666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0"/>
          <a:stretch/>
        </p:blipFill>
        <p:spPr>
          <a:xfrm>
            <a:off x="1675820" y="2724302"/>
            <a:ext cx="9414976" cy="4204400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8391A22B-3BAC-4EDC-AC38-EB1CDB41B677}"/>
              </a:ext>
            </a:extLst>
          </p:cNvPr>
          <p:cNvSpPr/>
          <p:nvPr/>
        </p:nvSpPr>
        <p:spPr>
          <a:xfrm rot="1515492">
            <a:off x="7033554" y="972804"/>
            <a:ext cx="1599464" cy="153488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49FACF7F-0946-478B-8CAE-80314525C821}"/>
              </a:ext>
            </a:extLst>
          </p:cNvPr>
          <p:cNvSpPr/>
          <p:nvPr/>
        </p:nvSpPr>
        <p:spPr>
          <a:xfrm flipH="1">
            <a:off x="4743368" y="1183143"/>
            <a:ext cx="1886032" cy="1794462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D148E1-CED3-40B8-8DE8-98E597164E84}"/>
              </a:ext>
            </a:extLst>
          </p:cNvPr>
          <p:cNvSpPr txBox="1"/>
          <p:nvPr/>
        </p:nvSpPr>
        <p:spPr>
          <a:xfrm>
            <a:off x="4783259" y="1696551"/>
            <a:ext cx="182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Nunca des tus datos personales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21D7C3-223E-4600-B99C-72ED42C01A01}"/>
              </a:ext>
            </a:extLst>
          </p:cNvPr>
          <p:cNvSpPr txBox="1"/>
          <p:nvPr/>
        </p:nvSpPr>
        <p:spPr>
          <a:xfrm>
            <a:off x="7061248" y="1333086"/>
            <a:ext cx="1537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Configura tu perfil como "privado"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0E4FA2E-8A8F-4C7E-A51C-DF5307F2A5F0}"/>
              </a:ext>
            </a:extLst>
          </p:cNvPr>
          <p:cNvSpPr/>
          <p:nvPr/>
        </p:nvSpPr>
        <p:spPr>
          <a:xfrm rot="1990749">
            <a:off x="6433107" y="2651166"/>
            <a:ext cx="2189267" cy="1883077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53BD4F-C7A1-40CD-B2C6-EB64ADC241EF}"/>
              </a:ext>
            </a:extLst>
          </p:cNvPr>
          <p:cNvSpPr txBox="1"/>
          <p:nvPr/>
        </p:nvSpPr>
        <p:spPr>
          <a:xfrm>
            <a:off x="6470766" y="3045545"/>
            <a:ext cx="196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Antes de publicar algo de otra persona, pídele permiso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48EDAD-31CC-47FB-B0A8-262B9B945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74" y="2191152"/>
            <a:ext cx="1825016" cy="293610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C97FE1B-8014-4AE6-9912-FF7CCE8A2B81}"/>
              </a:ext>
            </a:extLst>
          </p:cNvPr>
          <p:cNvSpPr txBox="1">
            <a:spLocks/>
          </p:cNvSpPr>
          <p:nvPr/>
        </p:nvSpPr>
        <p:spPr>
          <a:xfrm>
            <a:off x="426872" y="462087"/>
            <a:ext cx="4220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Episodio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Sé prudente en </a:t>
            </a:r>
            <a:r>
              <a:rPr lang="fr-FR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8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157ECC9-1E52-40BA-97A5-5CB21377E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57" y="3098180"/>
            <a:ext cx="3256793" cy="357880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35C928D-1134-418B-A77C-303AAD764EAA}"/>
              </a:ext>
            </a:extLst>
          </p:cNvPr>
          <p:cNvSpPr/>
          <p:nvPr/>
        </p:nvSpPr>
        <p:spPr>
          <a:xfrm>
            <a:off x="4349043" y="1003901"/>
            <a:ext cx="2390399" cy="2059913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4D4F7-EDBE-4FAE-B83D-88C4BD3A29F5}"/>
              </a:ext>
            </a:extLst>
          </p:cNvPr>
          <p:cNvSpPr txBox="1"/>
          <p:nvPr/>
        </p:nvSpPr>
        <p:spPr>
          <a:xfrm>
            <a:off x="9885690" y="4088397"/>
            <a:ext cx="170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nombre de tu mascota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B38E7-733A-49D5-B21D-94A92E0F0699}"/>
              </a:ext>
            </a:extLst>
          </p:cNvPr>
          <p:cNvSpPr txBox="1"/>
          <p:nvPr/>
        </p:nvSpPr>
        <p:spPr>
          <a:xfrm>
            <a:off x="7892193" y="4050043"/>
            <a:ext cx="1201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fútbol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89BC6-2DA0-4D19-B1F4-6AD55C117C8B}"/>
              </a:ext>
            </a:extLst>
          </p:cNvPr>
          <p:cNvSpPr txBox="1"/>
          <p:nvPr/>
        </p:nvSpPr>
        <p:spPr>
          <a:xfrm>
            <a:off x="9958653" y="259219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nombre de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tu madre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2FEFEB-D8AE-4936-A57C-3D436E1CACB3}"/>
              </a:ext>
            </a:extLst>
          </p:cNvPr>
          <p:cNvSpPr txBox="1"/>
          <p:nvPr/>
        </p:nvSpPr>
        <p:spPr>
          <a:xfrm>
            <a:off x="7750464" y="5628136"/>
            <a:ext cx="1496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Tu programa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televisión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preferido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335924-C122-4816-B32B-45315C9C9FF4}"/>
              </a:ext>
            </a:extLst>
          </p:cNvPr>
          <p:cNvSpPr txBox="1"/>
          <p:nvPr/>
        </p:nvSpPr>
        <p:spPr>
          <a:xfrm>
            <a:off x="9885690" y="5637886"/>
            <a:ext cx="180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La comida que</a:t>
            </a:r>
            <a:b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más te gusta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82637-0E01-483B-9DC8-B4D4E55B5810}"/>
              </a:ext>
            </a:extLst>
          </p:cNvPr>
          <p:cNvSpPr txBox="1"/>
          <p:nvPr/>
        </p:nvSpPr>
        <p:spPr>
          <a:xfrm>
            <a:off x="9680721" y="1028898"/>
            <a:ext cx="214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cantante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preferido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B28993-DFFA-4171-9136-5097073D60D2}"/>
              </a:ext>
            </a:extLst>
          </p:cNvPr>
          <p:cNvSpPr txBox="1"/>
          <p:nvPr/>
        </p:nvSpPr>
        <p:spPr>
          <a:xfrm>
            <a:off x="7733842" y="2582227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color que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más te gusta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13F60-817E-4966-B612-C2F2C1E70498}"/>
              </a:ext>
            </a:extLst>
          </p:cNvPr>
          <p:cNvSpPr txBox="1"/>
          <p:nvPr/>
        </p:nvSpPr>
        <p:spPr>
          <a:xfrm>
            <a:off x="546774" y="2204068"/>
            <a:ext cx="164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Tu nombre y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apellidos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355BB9-3ADB-47DF-8701-48FE18580798}"/>
              </a:ext>
            </a:extLst>
          </p:cNvPr>
          <p:cNvSpPr txBox="1"/>
          <p:nvPr/>
        </p:nvSpPr>
        <p:spPr>
          <a:xfrm>
            <a:off x="2505521" y="3809427"/>
            <a:ext cx="133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Tu contraseña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4E97DA-39CF-49DB-A538-635CC1655B5E}"/>
              </a:ext>
            </a:extLst>
          </p:cNvPr>
          <p:cNvSpPr txBox="1"/>
          <p:nvPr/>
        </p:nvSpPr>
        <p:spPr>
          <a:xfrm>
            <a:off x="518396" y="3790700"/>
            <a:ext cx="163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nombre de tu colegio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FAEE4F-5B91-4D4B-9B85-55ED1772D830}"/>
              </a:ext>
            </a:extLst>
          </p:cNvPr>
          <p:cNvSpPr txBox="1"/>
          <p:nvPr/>
        </p:nvSpPr>
        <p:spPr>
          <a:xfrm>
            <a:off x="2467857" y="2202772"/>
            <a:ext cx="139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Tu número de teléfono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994D89-E07C-4D99-A118-E00754E69B4E}"/>
              </a:ext>
            </a:extLst>
          </p:cNvPr>
          <p:cNvSpPr txBox="1"/>
          <p:nvPr/>
        </p:nvSpPr>
        <p:spPr>
          <a:xfrm>
            <a:off x="663484" y="5445873"/>
            <a:ext cx="13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Tu domicilio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DEC1AC-C98D-4EDE-8540-1248DC3878D7}"/>
              </a:ext>
            </a:extLst>
          </p:cNvPr>
          <p:cNvSpPr txBox="1"/>
          <p:nvPr/>
        </p:nvSpPr>
        <p:spPr>
          <a:xfrm>
            <a:off x="2447560" y="5407301"/>
            <a:ext cx="141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Tu fecha de nacimiento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6ACD31-8F47-4549-8C37-2293CDD4E188}"/>
              </a:ext>
            </a:extLst>
          </p:cNvPr>
          <p:cNvSpPr/>
          <p:nvPr/>
        </p:nvSpPr>
        <p:spPr>
          <a:xfrm>
            <a:off x="10571222" y="68576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A20951B-4AE0-409C-87F6-5F77F8CCBDBC}"/>
              </a:ext>
            </a:extLst>
          </p:cNvPr>
          <p:cNvSpPr/>
          <p:nvPr/>
        </p:nvSpPr>
        <p:spPr>
          <a:xfrm>
            <a:off x="8327543" y="707756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EEA414B-624C-4C75-8598-C9D279A5BC2B}"/>
              </a:ext>
            </a:extLst>
          </p:cNvPr>
          <p:cNvSpPr/>
          <p:nvPr/>
        </p:nvSpPr>
        <p:spPr>
          <a:xfrm>
            <a:off x="10571222" y="221512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C0D6E3C-6699-4A91-9397-03C044019C7F}"/>
              </a:ext>
            </a:extLst>
          </p:cNvPr>
          <p:cNvSpPr/>
          <p:nvPr/>
        </p:nvSpPr>
        <p:spPr>
          <a:xfrm>
            <a:off x="10571222" y="365967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CA73F7F-9D5C-41D7-8E4C-5CB95EE4F3C6}"/>
              </a:ext>
            </a:extLst>
          </p:cNvPr>
          <p:cNvSpPr/>
          <p:nvPr/>
        </p:nvSpPr>
        <p:spPr>
          <a:xfrm>
            <a:off x="8327545" y="5278448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8B35F2-0A70-439D-93A1-BAEAE1A2416D}"/>
              </a:ext>
            </a:extLst>
          </p:cNvPr>
          <p:cNvSpPr/>
          <p:nvPr/>
        </p:nvSpPr>
        <p:spPr>
          <a:xfrm>
            <a:off x="10571222" y="5281658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E909B51-97B5-4150-9AD5-839BAB02221E}"/>
              </a:ext>
            </a:extLst>
          </p:cNvPr>
          <p:cNvSpPr/>
          <p:nvPr/>
        </p:nvSpPr>
        <p:spPr>
          <a:xfrm>
            <a:off x="8327545" y="3700552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1560EFB-373F-4DC8-8A14-45EE940DEEEC}"/>
              </a:ext>
            </a:extLst>
          </p:cNvPr>
          <p:cNvSpPr/>
          <p:nvPr/>
        </p:nvSpPr>
        <p:spPr>
          <a:xfrm>
            <a:off x="8327544" y="223156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541378F-D551-4138-86D7-AA76F2304B57}"/>
              </a:ext>
            </a:extLst>
          </p:cNvPr>
          <p:cNvSpPr/>
          <p:nvPr/>
        </p:nvSpPr>
        <p:spPr>
          <a:xfrm>
            <a:off x="1205424" y="180385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5B1BCF3-47EB-47E8-A9FD-D8C35BA3BBE4}"/>
              </a:ext>
            </a:extLst>
          </p:cNvPr>
          <p:cNvSpPr/>
          <p:nvPr/>
        </p:nvSpPr>
        <p:spPr>
          <a:xfrm>
            <a:off x="2998858" y="3313390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A2319CE-FFDD-4EEC-8FA4-E3271E4007FB}"/>
              </a:ext>
            </a:extLst>
          </p:cNvPr>
          <p:cNvSpPr/>
          <p:nvPr/>
        </p:nvSpPr>
        <p:spPr>
          <a:xfrm>
            <a:off x="1197556" y="5018499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A7622D-8AB5-4CB9-9F1E-E1B9A231EC31}"/>
              </a:ext>
            </a:extLst>
          </p:cNvPr>
          <p:cNvSpPr/>
          <p:nvPr/>
        </p:nvSpPr>
        <p:spPr>
          <a:xfrm>
            <a:off x="2982005" y="501106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DA5D4B-3611-4A5F-9676-35E1F3E41B64}"/>
              </a:ext>
            </a:extLst>
          </p:cNvPr>
          <p:cNvSpPr/>
          <p:nvPr/>
        </p:nvSpPr>
        <p:spPr>
          <a:xfrm>
            <a:off x="2997604" y="180387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B0A9482-547C-45BD-B7F0-4F9E19C8871F}"/>
              </a:ext>
            </a:extLst>
          </p:cNvPr>
          <p:cNvSpPr/>
          <p:nvPr/>
        </p:nvSpPr>
        <p:spPr>
          <a:xfrm>
            <a:off x="1178623" y="3332950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2F95A275-E7B8-4890-ABC1-72654E098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06" y="1440118"/>
            <a:ext cx="648041" cy="696163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1DD5AEF7-43E2-4CB4-B9BE-15F076AE9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00" y="3100057"/>
            <a:ext cx="648041" cy="696163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E932BBFE-FA15-4E52-B52E-ABF0628C0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75" y="3077416"/>
            <a:ext cx="648041" cy="696163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5D4656EF-9F10-4F4A-85A9-F553798AD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17" y="4662983"/>
            <a:ext cx="648041" cy="696163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35B9B0-B13E-43A2-865D-82E13AD6B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97" y="4696025"/>
            <a:ext cx="648041" cy="696163"/>
          </a:xfrm>
          <a:prstGeom prst="rect">
            <a:avLst/>
          </a:prstGeom>
        </p:spPr>
      </p:pic>
      <p:sp>
        <p:nvSpPr>
          <p:cNvPr id="79" name="Title 1">
            <a:extLst>
              <a:ext uri="{FF2B5EF4-FFF2-40B4-BE49-F238E27FC236}">
                <a16:creationId xmlns:a16="http://schemas.microsoft.com/office/drawing/2014/main" id="{1B61AEF7-D566-4311-96C7-653CBE10D31E}"/>
              </a:ext>
            </a:extLst>
          </p:cNvPr>
          <p:cNvSpPr txBox="1">
            <a:spLocks/>
          </p:cNvSpPr>
          <p:nvPr/>
        </p:nvSpPr>
        <p:spPr>
          <a:xfrm>
            <a:off x="426872" y="253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Episodio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Partage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d'informations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692CABA4-62EC-4FAC-B9C8-5D891C5E3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12" y="1425847"/>
            <a:ext cx="648041" cy="6961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8DC2A4-BAE3-47D2-8C07-59280D5E8B2A}"/>
                  </a:ext>
                </a:extLst>
              </p14:cNvPr>
              <p14:cNvContentPartPr/>
              <p14:nvPr/>
            </p14:nvContentPartPr>
            <p14:xfrm>
              <a:off x="10571222" y="613683"/>
              <a:ext cx="318135" cy="32832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8DC2A4-BAE3-47D2-8C07-59280D5E8B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5594" y="577683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842453D-7270-463B-9A2E-786587053B96}"/>
                  </a:ext>
                </a:extLst>
              </p14:cNvPr>
              <p14:cNvContentPartPr/>
              <p14:nvPr/>
            </p14:nvContentPartPr>
            <p14:xfrm>
              <a:off x="8327542" y="626004"/>
              <a:ext cx="318135" cy="328323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842453D-7270-463B-9A2E-786587053B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1914" y="590004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BA61F6-D762-4971-B914-7C0614CB93EE}"/>
                  </a:ext>
                </a:extLst>
              </p14:cNvPr>
              <p14:cNvContentPartPr/>
              <p14:nvPr/>
            </p14:nvContentPartPr>
            <p14:xfrm>
              <a:off x="8295934" y="2135877"/>
              <a:ext cx="318135" cy="328323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BA61F6-D762-4971-B914-7C0614CB93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0306" y="2099877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46A9FDD-41DB-4552-9975-DB1689EE4FFE}"/>
                  </a:ext>
                </a:extLst>
              </p14:cNvPr>
              <p14:cNvContentPartPr/>
              <p14:nvPr/>
            </p14:nvContentPartPr>
            <p14:xfrm>
              <a:off x="10571222" y="2095357"/>
              <a:ext cx="318135" cy="328323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46A9FDD-41DB-4552-9975-DB1689EE4F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5594" y="2059357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C9F9AB9-4802-4709-BA65-B2132477C519}"/>
                  </a:ext>
                </a:extLst>
              </p14:cNvPr>
              <p14:cNvContentPartPr/>
              <p14:nvPr/>
            </p14:nvContentPartPr>
            <p14:xfrm>
              <a:off x="8309511" y="3582995"/>
              <a:ext cx="318135" cy="328323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C9F9AB9-4802-4709-BA65-B2132477C5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3883" y="3546995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3FE93D0-3382-49AD-9681-C64D48D111D6}"/>
                  </a:ext>
                </a:extLst>
              </p14:cNvPr>
              <p14:cNvContentPartPr/>
              <p14:nvPr/>
            </p14:nvContentPartPr>
            <p14:xfrm>
              <a:off x="10571222" y="3541071"/>
              <a:ext cx="318135" cy="328323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3FE93D0-3382-49AD-9681-C64D48D111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35193" y="3505071"/>
                <a:ext cx="389832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96A23FA-93CB-43F3-B657-0F8FCCDA0FB8}"/>
                  </a:ext>
                </a:extLst>
              </p14:cNvPr>
              <p14:cNvContentPartPr/>
              <p14:nvPr/>
            </p14:nvContentPartPr>
            <p14:xfrm>
              <a:off x="8309511" y="5165038"/>
              <a:ext cx="318135" cy="328323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96A23FA-93CB-43F3-B657-0F8FCCDA0F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3883" y="5129038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ACC707D-7909-4812-9036-1765D906C61C}"/>
                  </a:ext>
                </a:extLst>
              </p14:cNvPr>
              <p14:cNvContentPartPr/>
              <p14:nvPr/>
            </p14:nvContentPartPr>
            <p14:xfrm>
              <a:off x="10571222" y="5160703"/>
              <a:ext cx="318135" cy="328323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ACC707D-7909-4812-9036-1765D906C6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35193" y="5124703"/>
                <a:ext cx="389832" cy="39996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FC8117F-33C7-4344-B25C-017D353E334D}"/>
              </a:ext>
            </a:extLst>
          </p:cNvPr>
          <p:cNvSpPr txBox="1"/>
          <p:nvPr/>
        </p:nvSpPr>
        <p:spPr>
          <a:xfrm>
            <a:off x="4578656" y="1247564"/>
            <a:ext cx="19928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¿Cuál es la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personal que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no debes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facilitar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Internet?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191AB2-FD30-494C-8B02-5F0107E051ED}"/>
              </a:ext>
            </a:extLst>
          </p:cNvPr>
          <p:cNvSpPr txBox="1"/>
          <p:nvPr/>
        </p:nvSpPr>
        <p:spPr>
          <a:xfrm>
            <a:off x="7022916" y="1076433"/>
            <a:ext cx="2497534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190" marR="0" indent="-504190" algn="ctr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   Tu dirección</a:t>
            </a:r>
            <a:b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 correo electrónico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70" y="301279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>
                <a:solidFill>
                  <a:schemeClr val="bg1"/>
                </a:solidFill>
              </a:rPr>
            </a:br>
            <a:r>
              <a:rPr lang="en-US" sz="3000">
                <a:solidFill>
                  <a:schemeClr val="bg1"/>
                </a:solidFill>
              </a:rPr>
              <a:t>¡Hasta pronto!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24" y="5715825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74" y="6129737"/>
            <a:ext cx="1671398" cy="32815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A45897-A0AE-4DBD-91A7-BDBCD03834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08" y="2344597"/>
            <a:ext cx="3785140" cy="37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E394CBF2D4649A0B6A1B1F64B5C71" ma:contentTypeVersion="11" ma:contentTypeDescription="Create a new document." ma:contentTypeScope="" ma:versionID="d83a65a5774435a5d4b81ea4f2adfaeb">
  <xsd:schema xmlns:xsd="http://www.w3.org/2001/XMLSchema" xmlns:xs="http://www.w3.org/2001/XMLSchema" xmlns:p="http://schemas.microsoft.com/office/2006/metadata/properties" xmlns:ns3="d801feee-0a04-489c-95ba-2c29d5c96e1a" xmlns:ns4="8b19e4f0-34a3-4fb7-9adf-d8b7d6c4fccf" targetNamespace="http://schemas.microsoft.com/office/2006/metadata/properties" ma:root="true" ma:fieldsID="5727e1484c12a582b0f7958dc404b23a" ns3:_="" ns4:_="">
    <xsd:import namespace="d801feee-0a04-489c-95ba-2c29d5c96e1a"/>
    <xsd:import namespace="8b19e4f0-34a3-4fb7-9adf-d8b7d6c4fc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1feee-0a04-489c-95ba-2c29d5c96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9e4f0-34a3-4fb7-9adf-d8b7d6c4f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9EB55-8270-4874-B262-300697C71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01feee-0a04-489c-95ba-2c29d5c96e1a"/>
    <ds:schemaRef ds:uri="8b19e4f0-34a3-4fb7-9adf-d8b7d6c4f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84A224-358E-4888-85A8-718BA00E68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65D1B-7F6C-4CDB-90FF-C910B187144D}">
  <ds:schemaRefs>
    <ds:schemaRef ds:uri="http://purl.org/dc/terms/"/>
    <ds:schemaRef ds:uri="8b19e4f0-34a3-4fb7-9adf-d8b7d6c4fccf"/>
    <ds:schemaRef ds:uri="http://schemas.microsoft.com/office/infopath/2007/PartnerControls"/>
    <ds:schemaRef ds:uri="http://purl.org/dc/dcmitype/"/>
    <ds:schemaRef ds:uri="d801feee-0a04-489c-95ba-2c29d5c96e1a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3361</TotalTime>
  <Words>234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Aial</vt:lpstr>
      <vt:lpstr>Arial</vt:lpstr>
      <vt:lpstr>Century Gothic</vt:lpstr>
      <vt:lpstr>Calibri</vt:lpstr>
      <vt:lpstr>Balloon XBd BT</vt:lpstr>
      <vt:lpstr>Wingdings 3</vt:lpstr>
      <vt:lpstr>Ion</vt:lpstr>
      <vt:lpstr>Custom Design</vt:lpstr>
      <vt:lpstr>PowerPoint Presentation</vt:lpstr>
      <vt:lpstr>Episodio 2: Datos personales Hogar </vt:lpstr>
      <vt:lpstr>Episodio 2: Datos personales Hogar</vt:lpstr>
      <vt:lpstr>Episodio 2: Datos personales Tu información personal</vt:lpstr>
      <vt:lpstr>PowerPoint Presentation</vt:lpstr>
      <vt:lpstr>PowerPoint Presentation</vt:lpstr>
      <vt:lpstr>  ¡Hasta pronto!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136</cp:revision>
  <dcterms:created xsi:type="dcterms:W3CDTF">2020-08-31T09:59:46Z</dcterms:created>
  <dcterms:modified xsi:type="dcterms:W3CDTF">2022-03-01T14:45:35Z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0x010100DA7E394CBF2D4649A0B6A1B1F64B5C71</vt:lpwstr>
  </property>
</Properties>
</file>