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853" autoAdjust="0"/>
  </p:normalViewPr>
  <p:slideViewPr>
    <p:cSldViewPr snapToGrid="0">
      <p:cViewPr>
        <p:scale>
          <a:sx n="40" d="100"/>
          <a:sy n="40" d="100"/>
        </p:scale>
        <p:origin x="664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6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72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1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0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2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16FD64-2070-0741-960C-C3FFB3489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69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54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34" y="5749191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5AF88DC-2A9E-44A8-BBA6-E9F3A8BC46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123" y="2197554"/>
            <a:ext cx="5887172" cy="23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0" y="174677"/>
            <a:ext cx="6515093" cy="6864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C5D6D-3D71-4CA2-B646-F14F2E0D3273}"/>
              </a:ext>
            </a:extLst>
          </p:cNvPr>
          <p:cNvGrpSpPr/>
          <p:nvPr/>
        </p:nvGrpSpPr>
        <p:grpSpPr>
          <a:xfrm>
            <a:off x="4654699" y="584988"/>
            <a:ext cx="3307504" cy="3157679"/>
            <a:chOff x="4654699" y="480439"/>
            <a:chExt cx="3307504" cy="370473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5AB3B43-ACCB-43CA-877E-9FBE101A708F}"/>
                </a:ext>
              </a:extLst>
            </p:cNvPr>
            <p:cNvSpPr/>
            <p:nvPr/>
          </p:nvSpPr>
          <p:spPr>
            <a:xfrm rot="20156998" flipH="1">
              <a:off x="4654699" y="480439"/>
              <a:ext cx="3307504" cy="37047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A5C90-3B4B-4DFE-AB5D-2A41DF1F0498}"/>
                </a:ext>
              </a:extLst>
            </p:cNvPr>
            <p:cNvSpPr txBox="1"/>
            <p:nvPr/>
          </p:nvSpPr>
          <p:spPr>
            <a:xfrm>
              <a:off x="4891714" y="1575628"/>
              <a:ext cx="2833474" cy="1514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Для чего вам нужен пароль?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18D9B4-73AD-4305-9725-86D7346FBD26}"/>
              </a:ext>
            </a:extLst>
          </p:cNvPr>
          <p:cNvGrpSpPr/>
          <p:nvPr/>
        </p:nvGrpSpPr>
        <p:grpSpPr>
          <a:xfrm>
            <a:off x="8328073" y="1218773"/>
            <a:ext cx="2775966" cy="2775966"/>
            <a:chOff x="8189029" y="1218773"/>
            <a:chExt cx="2775966" cy="27759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BD96F-F240-454E-B3A6-D9BFF1BF9EBF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1EAED34-6A0F-4520-B7E4-C42E27D1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42" y="576947"/>
            <a:ext cx="3802466" cy="3802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741058" y="4642260"/>
            <a:ext cx="3395857" cy="207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себя.</a:t>
            </a:r>
          </a:p>
          <a:p>
            <a:pPr>
              <a:lnSpc>
                <a:spcPts val="4000"/>
              </a:lnSpc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333486" y="4611083"/>
            <a:ext cx="3439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свою семью.</a:t>
            </a:r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5" y="757192"/>
            <a:ext cx="3792269" cy="37922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73E691-5373-4E7E-9B5C-1D523104A9A3}"/>
              </a:ext>
            </a:extLst>
          </p:cNvPr>
          <p:cNvSpPr txBox="1"/>
          <p:nvPr/>
        </p:nvSpPr>
        <p:spPr>
          <a:xfrm>
            <a:off x="7843482" y="4588797"/>
            <a:ext cx="3745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свои действия.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ADFA9-04EE-434E-9A66-0AABD0ADAA31}"/>
              </a:ext>
            </a:extLst>
          </p:cNvPr>
          <p:cNvSpPr/>
          <p:nvPr/>
        </p:nvSpPr>
        <p:spPr>
          <a:xfrm>
            <a:off x="5588993" y="3512242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DF1B5-220B-4BE5-9059-A65C25620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5774587" y="3648847"/>
            <a:ext cx="691784" cy="6917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D08A2DD-7F93-48FF-A892-A7679E148556}"/>
              </a:ext>
            </a:extLst>
          </p:cNvPr>
          <p:cNvSpPr/>
          <p:nvPr/>
        </p:nvSpPr>
        <p:spPr>
          <a:xfrm>
            <a:off x="1984657" y="3514872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273DD-AE6D-40D6-970E-01D0C4F28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2172523" y="3678870"/>
            <a:ext cx="691784" cy="6917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D5B7CAE-2CC5-4AF1-A829-1E8EA7EF7FCA}"/>
              </a:ext>
            </a:extLst>
          </p:cNvPr>
          <p:cNvSpPr/>
          <p:nvPr/>
        </p:nvSpPr>
        <p:spPr>
          <a:xfrm>
            <a:off x="9233794" y="3464325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6375D4-808B-4BEE-BC39-5C2B0546A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9418281" y="3592101"/>
            <a:ext cx="691784" cy="6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567212" y="4454363"/>
            <a:ext cx="71785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себя.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Мой домашний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моя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все эти данные составляют информацию, которую необходимо защищать, потому что она касается меня и людей, которых я знаю!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39" y="245198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413513"/>
            <a:ext cx="705660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свою семью.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Используя компьютер или смартфон своей семьи,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 должен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защитить свою личную информацию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Ею могут воспользоваться неизвестные мне люди, с тем чтобы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украсть деньги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моей семьи!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4" y="527588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2" y="4512593"/>
            <a:ext cx="75980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защитить свои действия.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Пароль также служит для защиты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моих достижений при игре в видеоигры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обеспечения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надлежащего функционирования моих электронных устройств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5910284" y="1174974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10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0" y="75024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>
              <a:lnSpc>
                <a:spcPts val="6300"/>
              </a:lnSpc>
            </a:pPr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кода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и пароля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4088" y="924414"/>
            <a:ext cx="519612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Не забудьте установить код доступа к своему смартфону/планшету, использовав для этого как минимум 6 цифр или ту или иную комбинацию.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7513" y="2258798"/>
            <a:ext cx="3574343" cy="28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Оставить свой смартфон или планшет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установленного на них кода доступа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− все равно что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оставить открытой дверь дома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FEDC9-D936-41E3-871A-EFB9ADD81FDA}"/>
              </a:ext>
            </a:extLst>
          </p:cNvPr>
          <p:cNvGrpSpPr/>
          <p:nvPr/>
        </p:nvGrpSpPr>
        <p:grpSpPr>
          <a:xfrm>
            <a:off x="298191" y="261880"/>
            <a:ext cx="2229728" cy="1519480"/>
            <a:chOff x="298191" y="518814"/>
            <a:chExt cx="2229728" cy="1258065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95B6CFB-FC8C-4A95-9413-76820866B676}"/>
                </a:ext>
              </a:extLst>
            </p:cNvPr>
            <p:cNvSpPr/>
            <p:nvPr/>
          </p:nvSpPr>
          <p:spPr>
            <a:xfrm flipH="1">
              <a:off x="298191" y="518814"/>
              <a:ext cx="2229728" cy="125806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0D77E-386A-4FC6-B8EA-58DFAD9D448E}"/>
                </a:ext>
              </a:extLst>
            </p:cNvPr>
            <p:cNvSpPr txBox="1"/>
            <p:nvPr/>
          </p:nvSpPr>
          <p:spPr>
            <a:xfrm>
              <a:off x="388406" y="774439"/>
              <a:ext cx="2073729" cy="764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Чтобы принести результат, пароль должен быть:</a:t>
              </a: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915497" y="1212304"/>
            <a:ext cx="2261269" cy="1288831"/>
            <a:chOff x="1915497" y="1357296"/>
            <a:chExt cx="2261269" cy="11438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915497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087455" y="1689908"/>
              <a:ext cx="20727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ДЛИННЫМ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66F4F-5C19-45E2-94F1-D325DEFDAF54}"/>
              </a:ext>
            </a:extLst>
          </p:cNvPr>
          <p:cNvGrpSpPr/>
          <p:nvPr/>
        </p:nvGrpSpPr>
        <p:grpSpPr>
          <a:xfrm>
            <a:off x="445824" y="2109131"/>
            <a:ext cx="2334546" cy="1549831"/>
            <a:chOff x="445824" y="2109131"/>
            <a:chExt cx="2334546" cy="1549831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9530915-D437-45C2-9B46-77C78E993657}"/>
                </a:ext>
              </a:extLst>
            </p:cNvPr>
            <p:cNvSpPr/>
            <p:nvPr/>
          </p:nvSpPr>
          <p:spPr>
            <a:xfrm rot="21349698" flipH="1">
              <a:off x="445824" y="2109131"/>
              <a:ext cx="2334546" cy="15498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F30-6A5E-4C76-B28C-89236580CB9C}"/>
                </a:ext>
              </a:extLst>
            </p:cNvPr>
            <p:cNvSpPr txBox="1"/>
            <p:nvPr/>
          </p:nvSpPr>
          <p:spPr>
            <a:xfrm>
              <a:off x="480005" y="2641426"/>
              <a:ext cx="22297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СЛОЖНЫМ</a:t>
              </a: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863C4-687F-4B2D-B3EE-264BE36B0ADE}"/>
              </a:ext>
            </a:extLst>
          </p:cNvPr>
          <p:cNvGrpSpPr/>
          <p:nvPr/>
        </p:nvGrpSpPr>
        <p:grpSpPr>
          <a:xfrm>
            <a:off x="4327071" y="306179"/>
            <a:ext cx="2762420" cy="2314557"/>
            <a:chOff x="4327071" y="497256"/>
            <a:chExt cx="2762420" cy="212348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9883C31-26FE-41A0-B4AA-A604446F2222}"/>
                </a:ext>
              </a:extLst>
            </p:cNvPr>
            <p:cNvSpPr/>
            <p:nvPr/>
          </p:nvSpPr>
          <p:spPr>
            <a:xfrm>
              <a:off x="4327071" y="497256"/>
              <a:ext cx="2762420" cy="212348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69ABF1-183B-4529-9F2F-1B88BC26AE46}"/>
                </a:ext>
              </a:extLst>
            </p:cNvPr>
            <p:cNvSpPr txBox="1"/>
            <p:nvPr/>
          </p:nvSpPr>
          <p:spPr>
            <a:xfrm>
              <a:off x="4450956" y="910571"/>
              <a:ext cx="252779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ОТЛИЧНЫМ</a:t>
              </a:r>
              <a:b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от паролей, используемых в других учетных записях</a:t>
              </a:r>
              <a:endParaRPr lang="en-US" dirty="0"/>
            </a:p>
          </p:txBody>
        </p:sp>
      </p:grp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443327" y="469887"/>
            <a:ext cx="2492731" cy="23159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534983" y="966576"/>
            <a:ext cx="2325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Придумайте пароль вместе с кем-либо из взрослых,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использовав при этом: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54199" y="2933221"/>
            <a:ext cx="2552253" cy="19140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892132" y="1560156"/>
            <a:ext cx="2893409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371368" y="2327890"/>
            <a:ext cx="193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Прописные и строчные буквы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436682" y="1866437"/>
            <a:ext cx="186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611972" y="3494657"/>
            <a:ext cx="2294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Знаки препинания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18616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 rot="177068">
            <a:off x="9020052" y="1478491"/>
            <a:ext cx="2495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Цифры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740949" y="221161"/>
            <a:ext cx="1318103" cy="12476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785541" y="632090"/>
            <a:ext cx="139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>
                <a:latin typeface="Arial" panose="020B0604020202020204" pitchFamily="34" charset="0"/>
                <a:cs typeface="Arial" panose="020B0604020202020204" pitchFamily="34" charset="0"/>
              </a:rPr>
              <a:t>Включите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Привет.</a:t>
              </a:r>
              <a:endParaRPr lang="en-US" sz="2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593788" y="1616493"/>
            <a:ext cx="4185767" cy="1647694"/>
            <a:chOff x="7593788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267705">
              <a:off x="7593788" y="1940321"/>
              <a:ext cx="4185767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az-Cyrl-AZ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 вас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3200"/>
                </a:lnSpc>
              </a:pPr>
              <a:r>
                <a:rPr lang="az-Cyrl-AZ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видеть.</a:t>
              </a:r>
              <a:endParaRPr lang="en-US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927939" y="3005285"/>
            <a:ext cx="3617993" cy="2529564"/>
            <a:chOff x="7927939" y="3005285"/>
            <a:chExt cx="3617993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267705">
              <a:off x="7927939" y="3576778"/>
              <a:ext cx="36179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Хотите узнать больше о </a:t>
              </a:r>
              <a:r>
                <a:rPr lang="ru-R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кибер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безопасности?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778692" y="1372792"/>
            <a:ext cx="28254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sz="2400" b="1" dirty="0">
                <a:latin typeface="Arial" panose="020B0604020202020204" pitchFamily="34" charset="0"/>
                <a:cs typeface="Arial" panose="020B0604020202020204" pitchFamily="34" charset="0"/>
              </a:rPr>
              <a:t>ВЫ ПОБЕДИЛИ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366916" y="2165254"/>
            <a:ext cx="340095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Arial" panose="020B0604020202020204" pitchFamily="34" charset="0"/>
                <a:cs typeface="Arial" panose="020B0604020202020204" pitchFamily="34" charset="0"/>
              </a:rPr>
              <a:t>ПОЗДРАВЛЯЕМ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2055839" y="3220671"/>
            <a:ext cx="221069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sz="2400" b="1" dirty="0">
                <a:latin typeface="Arial" panose="020B0604020202020204" pitchFamily="34" charset="0"/>
                <a:cs typeface="Arial" panose="020B0604020202020204" pitchFamily="34" charset="0"/>
              </a:rPr>
              <a:t>ВЫГОДНАЯ СДЕЛКА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4066482" y="717834"/>
            <a:ext cx="5467105" cy="5467105"/>
            <a:chOff x="9707735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6376" y="3321341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7735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4" y="791936"/>
            <a:ext cx="2570049" cy="240501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275574" y="1414816"/>
            <a:ext cx="26445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НАЖИМАЙТЕ!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3187307"/>
            <a:ext cx="11415860" cy="2209168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Cyrl-A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скорой встречи</a:t>
            </a:r>
            <a:b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43" y="5792797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12" y="579279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8137C9-F797-4685-9AF1-CD114A338DB7}"/>
              </a:ext>
            </a:extLst>
          </p:cNvPr>
          <p:cNvGrpSpPr/>
          <p:nvPr/>
        </p:nvGrpSpPr>
        <p:grpSpPr>
          <a:xfrm>
            <a:off x="7361751" y="2812071"/>
            <a:ext cx="2291325" cy="755561"/>
            <a:chOff x="9151556" y="1448043"/>
            <a:chExt cx="2291325" cy="75556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2D6C662-0175-4836-872D-EBD8CA3A444C}"/>
                </a:ext>
              </a:extLst>
            </p:cNvPr>
            <p:cNvSpPr/>
            <p:nvPr/>
          </p:nvSpPr>
          <p:spPr>
            <a:xfrm>
              <a:off x="9151556" y="1448043"/>
              <a:ext cx="2291325" cy="755561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6A50C5-EDBB-496C-B52C-DC39C4237C23}"/>
                </a:ext>
              </a:extLst>
            </p:cNvPr>
            <p:cNvSpPr txBox="1"/>
            <p:nvPr/>
          </p:nvSpPr>
          <p:spPr>
            <a:xfrm>
              <a:off x="9151556" y="1507361"/>
              <a:ext cx="2291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z-Cyrl-AZ" dirty="0">
                  <a:latin typeface="Arial" panose="020B0604020202020204" pitchFamily="34" charset="0"/>
                  <a:cs typeface="Arial" panose="020B0604020202020204" pitchFamily="34" charset="0"/>
                </a:rPr>
                <a:t>Выполнение домашних заданий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811450" y="2652304"/>
            <a:ext cx="1468712" cy="1325563"/>
            <a:chOff x="5124059" y="2314028"/>
            <a:chExt cx="1468712" cy="1325563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170384" y="2583025"/>
              <a:ext cx="137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dirty="0">
                  <a:latin typeface="Arial" panose="020B0604020202020204" pitchFamily="34" charset="0"/>
                  <a:cs typeface="Arial" panose="020B0604020202020204" pitchFamily="34" charset="0"/>
                </a:rPr>
                <a:t>Игра в видеоигры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010851" y="2769848"/>
            <a:ext cx="1747529" cy="1744226"/>
            <a:chOff x="2294010" y="2615868"/>
            <a:chExt cx="1279757" cy="175716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055307" y="2854571"/>
              <a:ext cx="1757163" cy="127975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329781" y="3199033"/>
              <a:ext cx="1189217" cy="62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1500" dirty="0">
                  <a:latin typeface="Arial" panose="020B0604020202020204" pitchFamily="34" charset="0"/>
                  <a:cs typeface="Arial" panose="020B0604020202020204" pitchFamily="34" charset="0"/>
                </a:rPr>
                <a:t>Прослушивание музыки</a:t>
              </a:r>
              <a:endParaRPr lang="en-US" sz="15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C80400-FB09-4221-8870-D7BED47D69DE}"/>
              </a:ext>
            </a:extLst>
          </p:cNvPr>
          <p:cNvGrpSpPr/>
          <p:nvPr/>
        </p:nvGrpSpPr>
        <p:grpSpPr>
          <a:xfrm>
            <a:off x="3601079" y="1211272"/>
            <a:ext cx="2454713" cy="1819436"/>
            <a:chOff x="2393093" y="1248114"/>
            <a:chExt cx="2454713" cy="181943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7983A90-A953-472C-A03D-6BB65CD9C5C2}"/>
                </a:ext>
              </a:extLst>
            </p:cNvPr>
            <p:cNvSpPr/>
            <p:nvPr/>
          </p:nvSpPr>
          <p:spPr>
            <a:xfrm flipH="1">
              <a:off x="2393093" y="1248114"/>
              <a:ext cx="2454713" cy="1819436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0AD53-BC85-416C-9130-6CC30DCFCF8A}"/>
                </a:ext>
              </a:extLst>
            </p:cNvPr>
            <p:cNvSpPr txBox="1"/>
            <p:nvPr/>
          </p:nvSpPr>
          <p:spPr>
            <a:xfrm>
              <a:off x="2505257" y="1542230"/>
              <a:ext cx="2214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Общение и поддержка связи с друзьями и членами семьи</a:t>
              </a:r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8DE6B-4CC2-485F-804B-0030BFE4B522}"/>
              </a:ext>
            </a:extLst>
          </p:cNvPr>
          <p:cNvGrpSpPr/>
          <p:nvPr/>
        </p:nvGrpSpPr>
        <p:grpSpPr>
          <a:xfrm>
            <a:off x="9144132" y="1505388"/>
            <a:ext cx="2151128" cy="2185468"/>
            <a:chOff x="9886852" y="2065105"/>
            <a:chExt cx="2151128" cy="96089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AA27A0-5953-4B02-A3B3-2D9D88166D3F}"/>
                </a:ext>
              </a:extLst>
            </p:cNvPr>
            <p:cNvSpPr/>
            <p:nvPr/>
          </p:nvSpPr>
          <p:spPr>
            <a:xfrm>
              <a:off x="9886852" y="2065105"/>
              <a:ext cx="2151128" cy="480293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880AED-446F-4EAA-95BD-BB90E0CA45E5}"/>
                </a:ext>
              </a:extLst>
            </p:cNvPr>
            <p:cNvSpPr txBox="1"/>
            <p:nvPr/>
          </p:nvSpPr>
          <p:spPr>
            <a:xfrm>
              <a:off x="9886852" y="2102672"/>
              <a:ext cx="2151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dirty="0">
                  <a:latin typeface="Arial" panose="020B0604020202020204" pitchFamily="34" charset="0"/>
                  <a:cs typeface="Arial" panose="020B0604020202020204" pitchFamily="34" charset="0"/>
                </a:rPr>
                <a:t>Просмотр телевизионных передач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2A1B64-130D-49F9-8CD8-F8B3F52C5F71}"/>
              </a:ext>
            </a:extLst>
          </p:cNvPr>
          <p:cNvGrpSpPr/>
          <p:nvPr/>
        </p:nvGrpSpPr>
        <p:grpSpPr>
          <a:xfrm>
            <a:off x="9947411" y="2746341"/>
            <a:ext cx="1869525" cy="1791239"/>
            <a:chOff x="9929608" y="2746341"/>
            <a:chExt cx="1691508" cy="1791239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7A25823-B177-460E-AF8C-7B5A772BCB63}"/>
                </a:ext>
              </a:extLst>
            </p:cNvPr>
            <p:cNvSpPr/>
            <p:nvPr/>
          </p:nvSpPr>
          <p:spPr>
            <a:xfrm rot="2629825">
              <a:off x="9929608" y="2746341"/>
              <a:ext cx="1691508" cy="179123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C32E0-0B77-42B2-87BA-12FE70EF5772}"/>
                </a:ext>
              </a:extLst>
            </p:cNvPr>
            <p:cNvSpPr txBox="1"/>
            <p:nvPr/>
          </p:nvSpPr>
          <p:spPr>
            <a:xfrm>
              <a:off x="10023231" y="3149043"/>
              <a:ext cx="153994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Проверить расписание в онлайновом режиме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288691" y="317045"/>
            <a:ext cx="353643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Для каких целей вы используете интернет?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7012365" y="836789"/>
            <a:ext cx="4236593" cy="394658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116714" y="2020336"/>
            <a:ext cx="4027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Интернет также может таить в себе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угрозы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с которыми мы столкнемся, если не будем следить за тем,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как мы ведем себя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онлайновой среде.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10548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805381" y="406370"/>
            <a:ext cx="3904896" cy="37796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90" y="418420"/>
            <a:ext cx="1589914" cy="1707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FE6BAE-14D0-4C2B-AE8E-7BD6B377D088}"/>
              </a:ext>
            </a:extLst>
          </p:cNvPr>
          <p:cNvSpPr txBox="1"/>
          <p:nvPr/>
        </p:nvSpPr>
        <p:spPr>
          <a:xfrm>
            <a:off x="7215983" y="1097142"/>
            <a:ext cx="30836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Наша сегодняшняя задача – выяснить, как можно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защитить себя при общении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игре в игры и перемещении в онлайновой среде.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5136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3000" b="1" dirty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endParaRPr lang="en-US" sz="1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7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73578" y="1030252"/>
            <a:ext cx="2776449" cy="254948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718317" y="1639778"/>
            <a:ext cx="2520077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Ваш смартфон или планшет – это ваш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36D4A-AEA0-4675-A480-938BF461E945}"/>
              </a:ext>
            </a:extLst>
          </p:cNvPr>
          <p:cNvSpPr txBox="1"/>
          <p:nvPr/>
        </p:nvSpPr>
        <p:spPr>
          <a:xfrm>
            <a:off x="556906" y="2223602"/>
            <a:ext cx="284289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az-Cyrl-AZ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дом.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35959" y="260635"/>
            <a:ext cx="3022775" cy="29045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FD50A2-F78F-4602-9AF5-9676D0B5439D}"/>
              </a:ext>
            </a:extLst>
          </p:cNvPr>
          <p:cNvSpPr txBox="1"/>
          <p:nvPr/>
        </p:nvSpPr>
        <p:spPr>
          <a:xfrm>
            <a:off x="953986" y="1573147"/>
            <a:ext cx="228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комнаты в вашем цифровом доме.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E85CB-E95E-47E9-810A-B4B456F4F70A}"/>
              </a:ext>
            </a:extLst>
          </p:cNvPr>
          <p:cNvSpPr txBox="1"/>
          <p:nvPr/>
        </p:nvSpPr>
        <p:spPr>
          <a:xfrm>
            <a:off x="393595" y="1179295"/>
            <a:ext cx="331886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az-Cyrl-AZ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приложения</a:t>
            </a:r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B4FC7E8-2728-4C22-8B7A-BFB6282F02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0" y="2059571"/>
            <a:ext cx="1068234" cy="10213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B9F5915-E7E5-4A12-94D6-29C32A8273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134754"/>
            <a:ext cx="921560" cy="89452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5FB1E33F-7CA2-4B9B-A330-33511BA79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3AC273A7-4F9A-4B27-98DB-B814B20E14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3418468"/>
            <a:ext cx="1207010" cy="1115570"/>
          </a:xfrm>
          <a:prstGeom prst="rect">
            <a:avLst/>
          </a:prstGeom>
        </p:spPr>
      </p:pic>
      <p:pic>
        <p:nvPicPr>
          <p:cNvPr id="36" name="Picture 3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F88973B-162F-47A5-84A0-4A3E01AB42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3365626"/>
            <a:ext cx="1438659" cy="1216154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781E456C-7FDA-4F01-99F8-6D72EAA3E0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F3872A0-29A7-4FD2-AC23-C2CBE6F762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2" y="570984"/>
            <a:ext cx="2790307" cy="266454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45753" y="2726662"/>
            <a:ext cx="2005930" cy="197932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728896" y="3323284"/>
            <a:ext cx="184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Отдали бы вы его кому угодно?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7787679-D195-4728-9243-0A093609C3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31603" y="2114168"/>
            <a:ext cx="4233899" cy="46487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D5B6F7-1F40-4B7B-B5F8-495DC84A0A6B}"/>
              </a:ext>
            </a:extLst>
          </p:cNvPr>
          <p:cNvSpPr txBox="1"/>
          <p:nvPr/>
        </p:nvSpPr>
        <p:spPr>
          <a:xfrm>
            <a:off x="2013188" y="1741590"/>
            <a:ext cx="228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ключ от вашего цифрового дома. 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A18751-DD70-4772-A27F-0DC48D63A7EF}"/>
              </a:ext>
            </a:extLst>
          </p:cNvPr>
          <p:cNvSpPr txBox="1"/>
          <p:nvPr/>
        </p:nvSpPr>
        <p:spPr>
          <a:xfrm>
            <a:off x="2059588" y="1347738"/>
            <a:ext cx="219305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az-Cyrl-AZ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endParaRPr lang="en-US" dirty="0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51B6B7E-0ADA-4758-BE5C-3CD237987D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0" y="2059571"/>
            <a:ext cx="1068234" cy="1021309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FD53750-F5F0-4103-8760-E7C39CCE0D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134754"/>
            <a:ext cx="921560" cy="89452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28E6148-A0D3-4C39-BA55-AA115E4C16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673158FF-91D2-4FCA-A4A2-208359EF11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3418468"/>
            <a:ext cx="1207010" cy="1115570"/>
          </a:xfrm>
          <a:prstGeom prst="rect">
            <a:avLst/>
          </a:prstGeom>
        </p:spPr>
      </p:pic>
      <p:pic>
        <p:nvPicPr>
          <p:cNvPr id="42" name="Picture 4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4BDDE08-C502-4F4D-8A8D-9DBA452F49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3365626"/>
            <a:ext cx="1438659" cy="1216154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CD329CB2-6A1E-4E64-AD5C-F688FEB4D1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3375</TotalTime>
  <Words>381</Words>
  <Application>Microsoft Office PowerPoint</Application>
  <PresentationFormat>Widescreen</PresentationFormat>
  <Paragraphs>59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Balloon XBd BT</vt:lpstr>
      <vt:lpstr>Century Gothic</vt:lpstr>
      <vt:lpstr>Arial</vt:lpstr>
      <vt:lpstr>Calibri</vt:lpstr>
      <vt:lpstr>Wingdings 3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Дом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До скорой встречи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143</cp:revision>
  <dcterms:created xsi:type="dcterms:W3CDTF">2020-08-31T09:59:46Z</dcterms:created>
  <dcterms:modified xsi:type="dcterms:W3CDTF">2022-03-01T12:20:17Z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