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  <p:sldMasterId id="2147483685" r:id="rId2"/>
  </p:sldMasterIdLst>
  <p:notesMasterIdLst>
    <p:notesMasterId r:id="rId24"/>
  </p:notesMasterIdLst>
  <p:sldIdLst>
    <p:sldId id="273" r:id="rId3"/>
    <p:sldId id="275" r:id="rId4"/>
    <p:sldId id="276" r:id="rId5"/>
    <p:sldId id="277" r:id="rId6"/>
    <p:sldId id="278" r:id="rId7"/>
    <p:sldId id="279" r:id="rId8"/>
    <p:sldId id="281" r:id="rId9"/>
    <p:sldId id="283" r:id="rId10"/>
    <p:sldId id="300" r:id="rId11"/>
    <p:sldId id="286" r:id="rId12"/>
    <p:sldId id="288" r:id="rId13"/>
    <p:sldId id="289" r:id="rId14"/>
    <p:sldId id="290" r:id="rId15"/>
    <p:sldId id="291" r:id="rId16"/>
    <p:sldId id="293" r:id="rId17"/>
    <p:sldId id="294" r:id="rId18"/>
    <p:sldId id="263" r:id="rId19"/>
    <p:sldId id="295" r:id="rId20"/>
    <p:sldId id="297" r:id="rId21"/>
    <p:sldId id="298" r:id="rId22"/>
    <p:sldId id="299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Wingdings 3" panose="05040102010807070707" pitchFamily="18" charset="2"/>
      <p:regular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ny Rotino" initials="FR" lastIdx="1" clrIdx="0">
    <p:extLst>
      <p:ext uri="{19B8F6BF-5375-455C-9EA6-DF929625EA0E}">
        <p15:presenceInfo xmlns:p15="http://schemas.microsoft.com/office/powerpoint/2012/main" userId="S::Fanny.Rotino@itu.int::f7373f83-58d1-4607-9830-118f428203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E56"/>
    <a:srgbClr val="009CD6"/>
    <a:srgbClr val="F6AA3A"/>
    <a:srgbClr val="E56C4B"/>
    <a:srgbClr val="FF0000"/>
    <a:srgbClr val="73B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4995" autoAdjust="0"/>
  </p:normalViewPr>
  <p:slideViewPr>
    <p:cSldViewPr snapToGrid="0">
      <p:cViewPr varScale="1">
        <p:scale>
          <a:sx n="44" d="100"/>
          <a:sy n="44" d="100"/>
        </p:scale>
        <p:origin x="540" y="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61342-4EC2-4294-8103-46A737219F3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FCF25-8ADB-4F09-80FB-51C9D0266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7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28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308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020DB0A-AD27-452C-98EF-A93C7ACB80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220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38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980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02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695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D6860-D1E6-4ADA-9127-34ACE4EA3D7C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43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41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06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54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66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414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93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079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85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777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F914186-ED50-4144-949F-BF4C60F31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24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F914186-ED50-4144-949F-BF4C60F31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43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7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74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77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17B7E3-0E6E-408D-89FE-86ACDACB46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306" y="5847760"/>
            <a:ext cx="712178" cy="8707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F8D1F7-0BFD-40C4-9959-F38FBF0C61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4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A87DEE-2BBD-4E21-8C02-03C7B6CE7C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A8A327-9419-4CB0-840D-BA4C8366AB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48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0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745065-24BF-450C-A92D-C9200C292E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5FB7D-5ED6-4907-AF40-51E7A848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DE9FC-7397-4E34-B6A4-0172F9ADE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7625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D36AF5-85B4-4B80-B24C-E7927592490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5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7D7D1E-56C0-431D-85BE-9BF1D53713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5593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16ACD5-2DF8-43FF-AA02-C89794148E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9471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F8FF78-8706-4A32-B63D-E923C5239CE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54" y="6212523"/>
            <a:ext cx="338514" cy="4138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07DDA2-2F8B-4AFD-87E1-0BB6D7D433E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9815" y="6176963"/>
            <a:ext cx="439861" cy="4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3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3" r:id="rId3"/>
    <p:sldLayoutId id="2147483669" r:id="rId4"/>
    <p:sldLayoutId id="2147483684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D7108-64F2-41B5-891B-9531ED06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37BF3-4778-4F7C-A4AC-E2E021EC4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D164B-A53C-47D8-948C-ECF984846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F3F6A-F86D-452B-AF27-400232EDDEF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9ED31-9AD4-4FF0-9DC1-C83CF235B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B6B74-5322-4727-BB7B-7E990D7E1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EAB89-BF1B-4802-BA62-2AD70C4BC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0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709" r:id="rId3"/>
    <p:sldLayoutId id="2147483710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lloon XBd BT" panose="03060902030402060201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8.png"/><Relationship Id="rId5" Type="http://schemas.openxmlformats.org/officeDocument/2006/relationships/image" Target="../media/image30.png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4E5FC-A1CF-4816-A6BD-7ECA68B9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995" y="5715825"/>
            <a:ext cx="606911" cy="74206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74D16B2-C20F-463A-8BE9-EB3449604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628C939-0A2D-4257-85E7-BF1A923026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4195DD-4D35-4714-8EE6-093C4D303B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850" y="5715825"/>
            <a:ext cx="1671398" cy="328154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1D468EC-3F50-4897-A3D6-ED1EA61997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95" y="290593"/>
            <a:ext cx="5186810" cy="518681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06B31EC-565D-4A6E-9214-F189630952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60" y="1283350"/>
            <a:ext cx="1589914" cy="1707977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4112BA98-7008-4FA8-928A-2C8D10F4FE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7" y="1597632"/>
            <a:ext cx="6285656" cy="334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7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72C234-1233-4994-9E39-D6D36F09B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1761" y="1140493"/>
            <a:ext cx="5411703" cy="5987671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98DCAD-3A5E-4D41-BF6F-A9BED21256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/>
          <a:stretch/>
        </p:blipFill>
        <p:spPr>
          <a:xfrm>
            <a:off x="19251" y="58930"/>
            <a:ext cx="6515093" cy="686483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7CC5D6D-3D71-4CA2-B646-F14F2E0D3273}"/>
              </a:ext>
            </a:extLst>
          </p:cNvPr>
          <p:cNvGrpSpPr/>
          <p:nvPr/>
        </p:nvGrpSpPr>
        <p:grpSpPr>
          <a:xfrm>
            <a:off x="4783247" y="1188463"/>
            <a:ext cx="3307504" cy="2526822"/>
            <a:chOff x="4783247" y="1188463"/>
            <a:chExt cx="3307504" cy="2964581"/>
          </a:xfrm>
        </p:grpSpPr>
        <p:sp>
          <p:nvSpPr>
            <p:cNvPr id="2" name="Speech Bubble: Oval 1">
              <a:extLst>
                <a:ext uri="{FF2B5EF4-FFF2-40B4-BE49-F238E27FC236}">
                  <a16:creationId xmlns:a16="http://schemas.microsoft.com/office/drawing/2014/main" id="{65AB3B43-ACCB-43CA-877E-9FBE101A708F}"/>
                </a:ext>
              </a:extLst>
            </p:cNvPr>
            <p:cNvSpPr/>
            <p:nvPr/>
          </p:nvSpPr>
          <p:spPr>
            <a:xfrm rot="20156998" flipH="1">
              <a:off x="4783247" y="1188463"/>
              <a:ext cx="3307504" cy="2964581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35A5C90-3B4B-4DFE-AB5D-2A41DF1F0498}"/>
                </a:ext>
              </a:extLst>
            </p:cNvPr>
            <p:cNvSpPr txBox="1"/>
            <p:nvPr/>
          </p:nvSpPr>
          <p:spPr>
            <a:xfrm>
              <a:off x="5001208" y="1888648"/>
              <a:ext cx="2833474" cy="1514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100"/>
                </a:lnSpc>
              </a:pPr>
              <a:r>
                <a:rPr lang="es-ES" sz="3200" dirty="0">
                  <a:latin typeface="Arial" panose="020B0604020202020204" pitchFamily="34" charset="0"/>
                  <a:cs typeface="Arial" panose="020B0604020202020204" pitchFamily="34" charset="0"/>
                </a:rPr>
                <a:t>¿Y para qué necesito una contraseña?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52779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118D9B4-73AD-4305-9725-86D7346FBD26}"/>
              </a:ext>
            </a:extLst>
          </p:cNvPr>
          <p:cNvGrpSpPr/>
          <p:nvPr/>
        </p:nvGrpSpPr>
        <p:grpSpPr>
          <a:xfrm>
            <a:off x="8189029" y="1218773"/>
            <a:ext cx="2775966" cy="2775966"/>
            <a:chOff x="8189029" y="1218773"/>
            <a:chExt cx="2775966" cy="277596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A2BD96F-F240-454E-B3A6-D9BFF1BF9EBF}"/>
                </a:ext>
              </a:extLst>
            </p:cNvPr>
            <p:cNvSpPr/>
            <p:nvPr/>
          </p:nvSpPr>
          <p:spPr>
            <a:xfrm>
              <a:off x="8189029" y="1218773"/>
              <a:ext cx="2775966" cy="27759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71EAED34-6A0F-4520-B7E4-C42E27D18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279" y="1455593"/>
              <a:ext cx="2139700" cy="2100076"/>
            </a:xfrm>
            <a:prstGeom prst="rect">
              <a:avLst/>
            </a:prstGeom>
          </p:spPr>
        </p:pic>
      </p:grp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5F7DE5D-2443-4B9A-9191-0B96BFF966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901" y="564533"/>
            <a:ext cx="3802466" cy="3802464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98DCAD-3A5E-4D41-BF6F-A9BED21256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/>
          <a:stretch/>
        </p:blipFill>
        <p:spPr>
          <a:xfrm>
            <a:off x="19251" y="58930"/>
            <a:ext cx="6515093" cy="68648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474D16-7BA8-4B8D-89B4-AAD6FB334128}"/>
              </a:ext>
            </a:extLst>
          </p:cNvPr>
          <p:cNvSpPr txBox="1"/>
          <p:nvPr/>
        </p:nvSpPr>
        <p:spPr>
          <a:xfrm>
            <a:off x="875389" y="4642260"/>
            <a:ext cx="3395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Para que </a:t>
            </a:r>
            <a:b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me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proteja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BC27CE-F679-4752-B523-9F892CC2BD9C}"/>
              </a:ext>
            </a:extLst>
          </p:cNvPr>
          <p:cNvSpPr txBox="1"/>
          <p:nvPr/>
        </p:nvSpPr>
        <p:spPr>
          <a:xfrm>
            <a:off x="4529413" y="4611083"/>
            <a:ext cx="3025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Para que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proteja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a mi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  <a:endParaRPr lang="en-US" dirty="0"/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FD5A10B-17BD-408B-9CEB-C495BD8EAC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38" y="757192"/>
            <a:ext cx="3792269" cy="379226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073E691-5373-4E7E-9B5C-1D523104A9A3}"/>
              </a:ext>
            </a:extLst>
          </p:cNvPr>
          <p:cNvSpPr txBox="1"/>
          <p:nvPr/>
        </p:nvSpPr>
        <p:spPr>
          <a:xfrm>
            <a:off x="8042754" y="4642260"/>
            <a:ext cx="3364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proteger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mis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7ADFA9-04EE-434E-9A66-0AABD0ADAA31}"/>
              </a:ext>
            </a:extLst>
          </p:cNvPr>
          <p:cNvSpPr/>
          <p:nvPr/>
        </p:nvSpPr>
        <p:spPr>
          <a:xfrm>
            <a:off x="5649617" y="3428104"/>
            <a:ext cx="1019779" cy="10197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EDF1B5-220B-4BE5-9059-A65C256204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3182">
            <a:off x="5880846" y="3648847"/>
            <a:ext cx="691784" cy="69178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0D08A2DD-7F93-48FF-A892-A7679E148556}"/>
              </a:ext>
            </a:extLst>
          </p:cNvPr>
          <p:cNvSpPr/>
          <p:nvPr/>
        </p:nvSpPr>
        <p:spPr>
          <a:xfrm>
            <a:off x="2001061" y="3428104"/>
            <a:ext cx="1019779" cy="10197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E5273DD-AE6D-40D6-970E-01D0C4F28C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3182">
            <a:off x="2244486" y="3678870"/>
            <a:ext cx="691784" cy="691784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CD5B7CAE-2CC5-4AF1-A829-1E8EA7EF7FCA}"/>
              </a:ext>
            </a:extLst>
          </p:cNvPr>
          <p:cNvSpPr/>
          <p:nvPr/>
        </p:nvSpPr>
        <p:spPr>
          <a:xfrm>
            <a:off x="9067122" y="3428104"/>
            <a:ext cx="1019779" cy="10197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96375D4-808B-4BEE-BC39-5C2B0546AA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3182">
            <a:off x="9279237" y="3592101"/>
            <a:ext cx="691784" cy="69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2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98DCAD-3A5E-4D41-BF6F-A9BED21256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/>
          <a:stretch/>
        </p:blipFill>
        <p:spPr>
          <a:xfrm>
            <a:off x="19251" y="58930"/>
            <a:ext cx="6515093" cy="68648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474D16-7BA8-4B8D-89B4-AAD6FB334128}"/>
              </a:ext>
            </a:extLst>
          </p:cNvPr>
          <p:cNvSpPr txBox="1"/>
          <p:nvPr/>
        </p:nvSpPr>
        <p:spPr>
          <a:xfrm>
            <a:off x="3459637" y="4648828"/>
            <a:ext cx="60096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que me proteja</a:t>
            </a:r>
          </a:p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domicilio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mi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edad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mi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colegio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son datos que hay que proteger porque se refieren a mí y a las personas que conozco.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FD5A10B-17BD-408B-9CEB-C495BD8EA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07" y="439663"/>
            <a:ext cx="4610906" cy="4610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AB25F0-5D55-4433-A185-7A23068C21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29656">
            <a:off x="-715949" y="1199625"/>
            <a:ext cx="5076170" cy="507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4069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C683E5-341A-4B17-A1E8-78F6117541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29656">
            <a:off x="-715949" y="1199625"/>
            <a:ext cx="5076170" cy="507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474D16-7BA8-4B8D-89B4-AAD6FB334128}"/>
              </a:ext>
            </a:extLst>
          </p:cNvPr>
          <p:cNvSpPr txBox="1"/>
          <p:nvPr/>
        </p:nvSpPr>
        <p:spPr>
          <a:xfrm>
            <a:off x="3622431" y="4566602"/>
            <a:ext cx="652305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Para que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proteja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a mi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  <a:b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Cuando utilizo la computadora de un familiar o su teléfono inteligente, tengo que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proteger mi información personal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 ¡Los extraños pueden utilizarla para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robarle dinero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 mi familia!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889DF34-181B-496B-820A-7A0A46DFDA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844" y="680677"/>
            <a:ext cx="4251116" cy="42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82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FECDBE-415B-4090-A55B-9F37883FB0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29656">
            <a:off x="-715949" y="1199625"/>
            <a:ext cx="5076170" cy="507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474D16-7BA8-4B8D-89B4-AAD6FB334128}"/>
              </a:ext>
            </a:extLst>
          </p:cNvPr>
          <p:cNvSpPr txBox="1"/>
          <p:nvPr/>
        </p:nvSpPr>
        <p:spPr>
          <a:xfrm>
            <a:off x="3738892" y="4582931"/>
            <a:ext cx="67113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proteger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mis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  <a:b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Las contraseñas también protegen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mi registro de seguimiento en los videojuegos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y el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adecuado funcionamiento de mis dispositivos electrónicos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069110-1CCF-4F2A-B43F-A388369CDA51}"/>
              </a:ext>
            </a:extLst>
          </p:cNvPr>
          <p:cNvGrpSpPr/>
          <p:nvPr/>
        </p:nvGrpSpPr>
        <p:grpSpPr>
          <a:xfrm>
            <a:off x="5442152" y="1245312"/>
            <a:ext cx="3110035" cy="3110035"/>
            <a:chOff x="8189029" y="1218773"/>
            <a:chExt cx="2775966" cy="277596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40C222-0954-4EE8-97D8-B08F642D68DB}"/>
                </a:ext>
              </a:extLst>
            </p:cNvPr>
            <p:cNvSpPr/>
            <p:nvPr/>
          </p:nvSpPr>
          <p:spPr>
            <a:xfrm>
              <a:off x="8189029" y="1218773"/>
              <a:ext cx="2775966" cy="27759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EB8ECF01-3D60-4D98-9600-B5A42A61E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279" y="1455593"/>
              <a:ext cx="2139700" cy="2100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4923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748D90-8A50-44BB-B631-CD39BC979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0210" y="1807595"/>
            <a:ext cx="4750703" cy="4750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269EEFF6-8CDD-4BF8-B0BB-33060F58AE96}"/>
              </a:ext>
            </a:extLst>
          </p:cNvPr>
          <p:cNvSpPr txBox="1">
            <a:spLocks/>
          </p:cNvSpPr>
          <p:nvPr/>
        </p:nvSpPr>
        <p:spPr>
          <a:xfrm>
            <a:off x="-212271" y="75024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alloon XBd BT" panose="03060902030402060201" pitchFamily="66" charset="0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err="1">
                <a:solidFill>
                  <a:schemeClr val="bg1"/>
                </a:solidFill>
                <a:latin typeface="DomBold BT" panose="03060902030202020203" pitchFamily="66" charset="0"/>
              </a:rPr>
              <a:t>Configurar</a:t>
            </a:r>
            <a:r>
              <a:rPr lang="en-US" sz="8000" b="1" dirty="0">
                <a:solidFill>
                  <a:schemeClr val="bg1"/>
                </a:solidFill>
                <a:latin typeface="DomBold BT" panose="03060902030202020203" pitchFamily="66" charset="0"/>
              </a:rPr>
              <a:t> la </a:t>
            </a:r>
            <a:r>
              <a:rPr lang="en-US" sz="8000" b="1" dirty="0" err="1">
                <a:solidFill>
                  <a:schemeClr val="bg1"/>
                </a:solidFill>
                <a:latin typeface="DomBold BT" panose="03060902030202020203" pitchFamily="66" charset="0"/>
              </a:rPr>
              <a:t>contraseña</a:t>
            </a:r>
            <a:endParaRPr lang="en-US" sz="8000" b="1" dirty="0">
              <a:solidFill>
                <a:schemeClr val="bg1"/>
              </a:solidFill>
              <a:latin typeface="DomBold BT" panose="03060902030202020203" pitchFamily="66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AC43A84-E94B-4673-A3C0-47F52A440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669" y="4596548"/>
            <a:ext cx="1286661" cy="13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31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ageCurlDoubl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3209E18-8BFD-4AB9-9672-C5442FB7A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325" y="2108849"/>
            <a:ext cx="4610906" cy="4610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90195" y="628650"/>
            <a:ext cx="47379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No te olvides de establecer un código de </a:t>
            </a:r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6 cifras 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como mínimo </a:t>
            </a:r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o una combinación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 para acceder a tu teléfono inteligente o tableta.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C731446D-165F-430F-839E-06E09237BD70}"/>
              </a:ext>
            </a:extLst>
          </p:cNvPr>
          <p:cNvSpPr/>
          <p:nvPr/>
        </p:nvSpPr>
        <p:spPr>
          <a:xfrm rot="1523711">
            <a:off x="9085354" y="986685"/>
            <a:ext cx="2872272" cy="2995892"/>
          </a:xfrm>
          <a:prstGeom prst="cloudCallou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685B14E7-189E-4F10-A8A9-2F999A1784E7}"/>
              </a:ext>
            </a:extLst>
          </p:cNvPr>
          <p:cNvSpPr/>
          <p:nvPr/>
        </p:nvSpPr>
        <p:spPr>
          <a:xfrm rot="20952479" flipH="1">
            <a:off x="5065168" y="119489"/>
            <a:ext cx="3329810" cy="3117448"/>
          </a:xfrm>
          <a:prstGeom prst="cloudCallou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4546539-EFF2-455F-BC69-431D2A290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2988">
            <a:off x="6055579" y="529056"/>
            <a:ext cx="1657850" cy="2351710"/>
          </a:xfrm>
          <a:prstGeom prst="rect">
            <a:avLst/>
          </a:prstGeom>
        </p:spPr>
      </p:pic>
      <p:pic>
        <p:nvPicPr>
          <p:cNvPr id="18" name="Picture 17" descr="A picture containing text, cellphone, phone, electronics&#10;&#10;Description automatically generated">
            <a:extLst>
              <a:ext uri="{FF2B5EF4-FFF2-40B4-BE49-F238E27FC236}">
                <a16:creationId xmlns:a16="http://schemas.microsoft.com/office/drawing/2014/main" id="{BFDE8F13-3F01-40DF-97A6-2DED4C52FA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0223">
            <a:off x="9713619" y="1478475"/>
            <a:ext cx="1562181" cy="221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80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0D041C9-0CA5-4F71-96FB-FBA12A647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5365" y="1708390"/>
            <a:ext cx="4860867" cy="5378210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DDC7F5C4-4ED6-4B84-885A-A4E0EBEF35FB}"/>
              </a:ext>
            </a:extLst>
          </p:cNvPr>
          <p:cNvSpPr/>
          <p:nvPr/>
        </p:nvSpPr>
        <p:spPr>
          <a:xfrm rot="18254302" flipH="1">
            <a:off x="3198373" y="1188504"/>
            <a:ext cx="4677149" cy="474222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74726" y="2314084"/>
            <a:ext cx="41365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Dejar </a:t>
            </a:r>
            <a:b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por ahí </a:t>
            </a:r>
            <a:b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tu teléfono inteligente o tableta </a:t>
            </a:r>
            <a:b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sin código de acceso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es como </a:t>
            </a:r>
            <a:b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dejar abierta la</a:t>
            </a:r>
            <a:b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puerta de tu casa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6F0DE8D-8242-4DB0-84F8-D32298706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6807">
            <a:off x="5083068" y="690306"/>
            <a:ext cx="1535402" cy="164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60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771EA6A-C9E1-4525-A15C-BEF95174293A}"/>
              </a:ext>
            </a:extLst>
          </p:cNvPr>
          <p:cNvGrpSpPr/>
          <p:nvPr/>
        </p:nvGrpSpPr>
        <p:grpSpPr>
          <a:xfrm>
            <a:off x="3582761" y="-743432"/>
            <a:ext cx="11447690" cy="7922560"/>
            <a:chOff x="2186667" y="-1770822"/>
            <a:chExt cx="12967607" cy="897444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FA2B937-13EA-4A90-BE12-D6DA7CE01473}"/>
                </a:ext>
              </a:extLst>
            </p:cNvPr>
            <p:cNvGrpSpPr/>
            <p:nvPr/>
          </p:nvGrpSpPr>
          <p:grpSpPr>
            <a:xfrm>
              <a:off x="2186667" y="-1770822"/>
              <a:ext cx="12967607" cy="8628822"/>
              <a:chOff x="-696686" y="-1836137"/>
              <a:chExt cx="12967607" cy="8628822"/>
            </a:xfrm>
          </p:grpSpPr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1D027943-5140-40DB-B613-56963C41B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2258"/>
              <a:stretch/>
            </p:blipFill>
            <p:spPr>
              <a:xfrm flipH="1">
                <a:off x="6874329" y="-1836137"/>
                <a:ext cx="5396592" cy="8628821"/>
              </a:xfrm>
              <a:prstGeom prst="rect">
                <a:avLst/>
              </a:prstGeom>
            </p:spPr>
          </p:pic>
          <p:pic>
            <p:nvPicPr>
              <p:cNvPr id="8" name="Picture 7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69E3E2E9-C162-4E7F-9851-59ACA8EE7C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2258"/>
              <a:stretch/>
            </p:blipFill>
            <p:spPr>
              <a:xfrm>
                <a:off x="-696686" y="-1836136"/>
                <a:ext cx="7571015" cy="8628821"/>
              </a:xfrm>
              <a:prstGeom prst="rect">
                <a:avLst/>
              </a:prstGeom>
            </p:spPr>
          </p:pic>
        </p:grpSp>
        <p:pic>
          <p:nvPicPr>
            <p:cNvPr id="7" name="Picture 6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E1E84647-ED1C-498D-A804-BD4A0631A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785" y="-345621"/>
              <a:ext cx="7549242" cy="7549242"/>
            </a:xfrm>
            <a:prstGeom prst="rect">
              <a:avLst/>
            </a:prstGeom>
          </p:spPr>
        </p:pic>
      </p:grpSp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F2276E13-0BBB-474C-9C33-7A2610AA2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5" y="351692"/>
            <a:ext cx="6924572" cy="903849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40FEDC9-D936-41E3-871A-EFB9ADD81FDA}"/>
              </a:ext>
            </a:extLst>
          </p:cNvPr>
          <p:cNvGrpSpPr/>
          <p:nvPr/>
        </p:nvGrpSpPr>
        <p:grpSpPr>
          <a:xfrm>
            <a:off x="0" y="287383"/>
            <a:ext cx="2510600" cy="1619795"/>
            <a:chOff x="284872" y="497256"/>
            <a:chExt cx="2229728" cy="1258065"/>
          </a:xfrm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795B6CFB-FC8C-4A95-9413-76820866B676}"/>
                </a:ext>
              </a:extLst>
            </p:cNvPr>
            <p:cNvSpPr/>
            <p:nvPr/>
          </p:nvSpPr>
          <p:spPr>
            <a:xfrm flipH="1">
              <a:off x="284872" y="497256"/>
              <a:ext cx="2229728" cy="1258065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70D77E-386A-4FC6-B8EA-58DFAD9D448E}"/>
                </a:ext>
              </a:extLst>
            </p:cNvPr>
            <p:cNvSpPr txBox="1"/>
            <p:nvPr/>
          </p:nvSpPr>
          <p:spPr>
            <a:xfrm>
              <a:off x="309786" y="713011"/>
              <a:ext cx="2185403" cy="717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Para que una contraseña sea </a:t>
              </a:r>
              <a:b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válida tiene que ser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1AA7BA2-FA6D-4965-9FF1-371D28748E77}"/>
              </a:ext>
            </a:extLst>
          </p:cNvPr>
          <p:cNvGrpSpPr/>
          <p:nvPr/>
        </p:nvGrpSpPr>
        <p:grpSpPr>
          <a:xfrm>
            <a:off x="1851388" y="1357296"/>
            <a:ext cx="2261269" cy="1143839"/>
            <a:chOff x="1851388" y="1357296"/>
            <a:chExt cx="2261269" cy="1143839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C749C151-B1D4-44D7-BAD1-2AD14E2A11AC}"/>
                </a:ext>
              </a:extLst>
            </p:cNvPr>
            <p:cNvSpPr/>
            <p:nvPr/>
          </p:nvSpPr>
          <p:spPr>
            <a:xfrm flipH="1">
              <a:off x="1851388" y="1357296"/>
              <a:ext cx="2261269" cy="1143839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544CCB-9E9B-4958-9428-5CCD2BEAD919}"/>
                </a:ext>
              </a:extLst>
            </p:cNvPr>
            <p:cNvSpPr txBox="1"/>
            <p:nvPr/>
          </p:nvSpPr>
          <p:spPr>
            <a:xfrm>
              <a:off x="2218457" y="1639361"/>
              <a:ext cx="16873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LARGA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4766F4F-5C19-45E2-94F1-D325DEFDAF54}"/>
              </a:ext>
            </a:extLst>
          </p:cNvPr>
          <p:cNvGrpSpPr/>
          <p:nvPr/>
        </p:nvGrpSpPr>
        <p:grpSpPr>
          <a:xfrm>
            <a:off x="237066" y="1971487"/>
            <a:ext cx="2717060" cy="1687475"/>
            <a:chOff x="445824" y="2109131"/>
            <a:chExt cx="2508301" cy="1549831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49530915-D437-45C2-9B46-77C78E993657}"/>
                </a:ext>
              </a:extLst>
            </p:cNvPr>
            <p:cNvSpPr/>
            <p:nvPr/>
          </p:nvSpPr>
          <p:spPr>
            <a:xfrm rot="21349698" flipH="1">
              <a:off x="445824" y="2109131"/>
              <a:ext cx="2334546" cy="1549831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16BF30-6A5E-4C76-B28C-89236580CB9C}"/>
                </a:ext>
              </a:extLst>
            </p:cNvPr>
            <p:cNvSpPr txBox="1"/>
            <p:nvPr/>
          </p:nvSpPr>
          <p:spPr>
            <a:xfrm>
              <a:off x="459315" y="2544373"/>
              <a:ext cx="249481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COMPLEJA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/>
            </a:p>
          </p:txBody>
        </p:sp>
      </p:grp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39883C31-26FE-41A0-B4AA-A604446F2222}"/>
              </a:ext>
            </a:extLst>
          </p:cNvPr>
          <p:cNvSpPr/>
          <p:nvPr/>
        </p:nvSpPr>
        <p:spPr>
          <a:xfrm>
            <a:off x="4327071" y="287383"/>
            <a:ext cx="3099370" cy="2333353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69ABF1-183B-4529-9F2F-1B88BC26AE46}"/>
              </a:ext>
            </a:extLst>
          </p:cNvPr>
          <p:cNvSpPr txBox="1"/>
          <p:nvPr/>
        </p:nvSpPr>
        <p:spPr>
          <a:xfrm>
            <a:off x="4353646" y="660885"/>
            <a:ext cx="30993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DIFERENTE</a:t>
            </a:r>
            <a:b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las contraseñas utilizadas 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otras cuentas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3215629-6309-4C12-8301-4BE58B7E43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6807">
            <a:off x="6041240" y="3925493"/>
            <a:ext cx="1904967" cy="204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97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E7F02B-628D-4829-AB32-302FD22973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902" y="1892388"/>
            <a:ext cx="7815359" cy="5321780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C8E557EE-0394-488F-BED8-C2199D381076}"/>
              </a:ext>
            </a:extLst>
          </p:cNvPr>
          <p:cNvSpPr/>
          <p:nvPr/>
        </p:nvSpPr>
        <p:spPr>
          <a:xfrm rot="20626633" flipH="1">
            <a:off x="178211" y="186758"/>
            <a:ext cx="3125167" cy="255851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3AB567-C14A-4D18-A4A2-109CF62C1917}"/>
              </a:ext>
            </a:extLst>
          </p:cNvPr>
          <p:cNvSpPr txBox="1"/>
          <p:nvPr/>
        </p:nvSpPr>
        <p:spPr>
          <a:xfrm>
            <a:off x="287383" y="154318"/>
            <a:ext cx="300462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>
                <a:latin typeface="Arial" panose="020B0604020202020204" pitchFamily="34" charset="0"/>
                <a:cs typeface="Arial" panose="020B0604020202020204" pitchFamily="34" charset="0"/>
              </a:rPr>
              <a:t>Crea tu contraseña acompañado de una persona mayor </a:t>
            </a:r>
            <a:br>
              <a:rPr lang="es-ES" sz="2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y no te olvides 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incluir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E824F84E-97BC-4AB4-A455-EED7C68392DC}"/>
              </a:ext>
            </a:extLst>
          </p:cNvPr>
          <p:cNvSpPr/>
          <p:nvPr/>
        </p:nvSpPr>
        <p:spPr>
          <a:xfrm rot="20540373" flipH="1">
            <a:off x="5463226" y="3174744"/>
            <a:ext cx="2552253" cy="148768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63CA45-576E-4B33-9741-1641B8922E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506398" y="2605211"/>
            <a:ext cx="3879272" cy="4261921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2BAB85B0-423E-46A8-A7BD-EAA38BE8FE10}"/>
              </a:ext>
            </a:extLst>
          </p:cNvPr>
          <p:cNvSpPr/>
          <p:nvPr/>
        </p:nvSpPr>
        <p:spPr>
          <a:xfrm flipH="1">
            <a:off x="5892132" y="1560156"/>
            <a:ext cx="2893409" cy="176511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EF29FF-481A-427D-9541-A9723D44E19E}"/>
              </a:ext>
            </a:extLst>
          </p:cNvPr>
          <p:cNvSpPr txBox="1"/>
          <p:nvPr/>
        </p:nvSpPr>
        <p:spPr>
          <a:xfrm>
            <a:off x="6309798" y="2485705"/>
            <a:ext cx="193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 err="1"/>
              <a:t>Mayúsculas</a:t>
            </a:r>
            <a:r>
              <a:rPr lang="en-GB" dirty="0"/>
              <a:t> y </a:t>
            </a:r>
            <a:r>
              <a:rPr lang="en-GB" dirty="0" err="1"/>
              <a:t>minúsculas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2FA3C3-F7E8-4AAF-BFB3-43D11444D7F0}"/>
              </a:ext>
            </a:extLst>
          </p:cNvPr>
          <p:cNvSpPr txBox="1"/>
          <p:nvPr/>
        </p:nvSpPr>
        <p:spPr>
          <a:xfrm>
            <a:off x="6380323" y="1933702"/>
            <a:ext cx="1869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A i C r V</a:t>
            </a:r>
            <a:endParaRPr lang="en-US" sz="3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55B626-AD12-4D5D-A8E2-25338F1BE95E}"/>
              </a:ext>
            </a:extLst>
          </p:cNvPr>
          <p:cNvSpPr txBox="1"/>
          <p:nvPr/>
        </p:nvSpPr>
        <p:spPr>
          <a:xfrm>
            <a:off x="5445333" y="3454893"/>
            <a:ext cx="229457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Signos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puntuación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. % ( ) = , </a:t>
            </a:r>
            <a:endParaRPr lang="en-US" sz="3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US" dirty="0"/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A90CCAD4-DC7E-4A7B-A533-A6B5169BBC28}"/>
              </a:ext>
            </a:extLst>
          </p:cNvPr>
          <p:cNvSpPr/>
          <p:nvPr/>
        </p:nvSpPr>
        <p:spPr>
          <a:xfrm rot="271898">
            <a:off x="8684515" y="1186165"/>
            <a:ext cx="3077991" cy="150346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813E3C-8E00-4E26-89A5-47FDB2EB7D9C}"/>
              </a:ext>
            </a:extLst>
          </p:cNvPr>
          <p:cNvSpPr txBox="1"/>
          <p:nvPr/>
        </p:nvSpPr>
        <p:spPr>
          <a:xfrm>
            <a:off x="8941150" y="1504761"/>
            <a:ext cx="24959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 err="1"/>
              <a:t>Números</a:t>
            </a:r>
            <a:endParaRPr lang="en-GB" dirty="0"/>
          </a:p>
          <a:p>
            <a:pPr algn="ctr"/>
            <a:r>
              <a:rPr lang="en-US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9513164827</a:t>
            </a:r>
            <a:endParaRPr lang="en-US" dirty="0"/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1F06C571-D8B6-48BA-B12C-BA342A2BA444}"/>
              </a:ext>
            </a:extLst>
          </p:cNvPr>
          <p:cNvSpPr/>
          <p:nvPr/>
        </p:nvSpPr>
        <p:spPr>
          <a:xfrm rot="971981" flipH="1">
            <a:off x="8672815" y="286915"/>
            <a:ext cx="1431932" cy="81769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BFD61F-BEC0-4959-94DA-85B455E0BC07}"/>
              </a:ext>
            </a:extLst>
          </p:cNvPr>
          <p:cNvSpPr txBox="1"/>
          <p:nvPr/>
        </p:nvSpPr>
        <p:spPr>
          <a:xfrm>
            <a:off x="8944271" y="551727"/>
            <a:ext cx="103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Incluir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27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74D090FC-9D0A-4195-8CDA-25C125A410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4" b="4148"/>
          <a:stretch/>
        </p:blipFill>
        <p:spPr>
          <a:xfrm flipH="1">
            <a:off x="-617076" y="-1719330"/>
            <a:ext cx="10511684" cy="85773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46F932-AD77-4A61-9792-68C3D66A1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1959" y="521677"/>
            <a:ext cx="6026366" cy="75048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0291A58-74B0-4911-AB68-2BDE05311EC6}"/>
              </a:ext>
            </a:extLst>
          </p:cNvPr>
          <p:cNvGrpSpPr/>
          <p:nvPr/>
        </p:nvGrpSpPr>
        <p:grpSpPr>
          <a:xfrm>
            <a:off x="6813731" y="677637"/>
            <a:ext cx="2927342" cy="1328000"/>
            <a:chOff x="6813731" y="677637"/>
            <a:chExt cx="2927342" cy="1328000"/>
          </a:xfrm>
        </p:grpSpPr>
        <p:sp>
          <p:nvSpPr>
            <p:cNvPr id="2" name="Speech Bubble: Oval 1">
              <a:extLst>
                <a:ext uri="{FF2B5EF4-FFF2-40B4-BE49-F238E27FC236}">
                  <a16:creationId xmlns:a16="http://schemas.microsoft.com/office/drawing/2014/main" id="{ED9E9475-2517-4138-8AB3-FC1B54DCDDD5}"/>
                </a:ext>
              </a:extLst>
            </p:cNvPr>
            <p:cNvSpPr/>
            <p:nvPr/>
          </p:nvSpPr>
          <p:spPr>
            <a:xfrm>
              <a:off x="7255684" y="677637"/>
              <a:ext cx="2043437" cy="1328000"/>
            </a:xfrm>
            <a:prstGeom prst="wedgeEllipseCallou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A59EB6-8719-44A2-AC1A-9B52E02E6401}"/>
                </a:ext>
              </a:extLst>
            </p:cNvPr>
            <p:cNvSpPr txBox="1"/>
            <p:nvPr/>
          </p:nvSpPr>
          <p:spPr>
            <a:xfrm>
              <a:off x="6813731" y="1049249"/>
              <a:ext cx="29273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Hola</a:t>
              </a:r>
              <a:endParaRPr lang="en-US" sz="28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A8D3ED1-29C5-4502-B1ED-DA9170D976E1}"/>
              </a:ext>
            </a:extLst>
          </p:cNvPr>
          <p:cNvGrpSpPr/>
          <p:nvPr/>
        </p:nvGrpSpPr>
        <p:grpSpPr>
          <a:xfrm>
            <a:off x="7593788" y="1616493"/>
            <a:ext cx="4185767" cy="1647694"/>
            <a:chOff x="7593788" y="1616493"/>
            <a:chExt cx="4185767" cy="1647694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5624305E-2563-46B9-96F0-A2D57BA3EF34}"/>
                </a:ext>
              </a:extLst>
            </p:cNvPr>
            <p:cNvSpPr/>
            <p:nvPr/>
          </p:nvSpPr>
          <p:spPr>
            <a:xfrm rot="1315299">
              <a:off x="8523597" y="1616493"/>
              <a:ext cx="2349016" cy="1647694"/>
            </a:xfrm>
            <a:prstGeom prst="wedgeEllipseCallou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BBA94E-572D-4AA3-A230-DCF976899EAB}"/>
                </a:ext>
              </a:extLst>
            </p:cNvPr>
            <p:cNvSpPr txBox="1"/>
            <p:nvPr/>
          </p:nvSpPr>
          <p:spPr>
            <a:xfrm rot="267705">
              <a:off x="7593788" y="1945332"/>
              <a:ext cx="4185767" cy="990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Encantado</a:t>
              </a:r>
              <a:b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verte</a:t>
              </a:r>
              <a:endParaRPr lang="en-US" sz="28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643C0B8-45C3-4BED-ABF1-3C52628B7F20}"/>
              </a:ext>
            </a:extLst>
          </p:cNvPr>
          <p:cNvGrpSpPr/>
          <p:nvPr/>
        </p:nvGrpSpPr>
        <p:grpSpPr>
          <a:xfrm>
            <a:off x="7611245" y="3005285"/>
            <a:ext cx="4185767" cy="2529564"/>
            <a:chOff x="7611245" y="3005285"/>
            <a:chExt cx="4185767" cy="2529564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C0141527-FE1F-48E0-92E5-860B908BFF92}"/>
                </a:ext>
              </a:extLst>
            </p:cNvPr>
            <p:cNvSpPr/>
            <p:nvPr/>
          </p:nvSpPr>
          <p:spPr>
            <a:xfrm rot="5238273">
              <a:off x="8458003" y="2783974"/>
              <a:ext cx="2529564" cy="2972186"/>
            </a:xfrm>
            <a:prstGeom prst="wedgeEllipseCallou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F3B888-960F-4AAD-AD0E-3C5AA653E7F3}"/>
                </a:ext>
              </a:extLst>
            </p:cNvPr>
            <p:cNvSpPr txBox="1"/>
            <p:nvPr/>
          </p:nvSpPr>
          <p:spPr>
            <a:xfrm rot="267705">
              <a:off x="7611245" y="3674045"/>
              <a:ext cx="4185767" cy="1402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s-E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Quieren </a:t>
              </a:r>
              <a:r>
                <a:rPr lang="es-E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sabermás</a:t>
              </a:r>
              <a:br>
                <a:rPr lang="es-E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E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sobrela</a:t>
              </a:r>
              <a:r>
                <a:rPr lang="es-E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seguridad cibernética?</a:t>
              </a:r>
              <a:endParaRPr lang="en-US" sz="2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3146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03998 0.0669 C 0.04896 0.08102 0.05404 0.10209 0.05404 0.12408 C 0.05404 0.14908 0.04896 0.16898 0.03998 0.1831 L -1.875E-6 0.25 " pathEditMode="relative" rAng="0" ptsTypes="AAAAA">
                                      <p:cBhvr>
                                        <p:cTn id="6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9E52D17-407A-4C60-856B-A16D659BA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35" y="-563028"/>
            <a:ext cx="3838552" cy="73211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DAB1093-20D8-4D49-835B-1D0D30E01AEF}"/>
              </a:ext>
            </a:extLst>
          </p:cNvPr>
          <p:cNvSpPr txBox="1"/>
          <p:nvPr/>
        </p:nvSpPr>
        <p:spPr>
          <a:xfrm>
            <a:off x="1602376" y="1075904"/>
            <a:ext cx="3019160" cy="6309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500" b="1" dirty="0">
                <a:latin typeface="Arial" panose="020B0604020202020204" pitchFamily="34" charset="0"/>
                <a:cs typeface="Arial" panose="020B0604020202020204" pitchFamily="34" charset="0"/>
              </a:rPr>
              <a:t>¡¡¡GANADOR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C5BBAB-8B5C-40C4-9DD3-CE96D71DA9F8}"/>
              </a:ext>
            </a:extLst>
          </p:cNvPr>
          <p:cNvSpPr txBox="1"/>
          <p:nvPr/>
        </p:nvSpPr>
        <p:spPr>
          <a:xfrm>
            <a:off x="1282480" y="2188784"/>
            <a:ext cx="338124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ENHORABUENA, 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963866-2D85-4A60-AA9D-6E7B55EC3BBA}"/>
              </a:ext>
            </a:extLst>
          </p:cNvPr>
          <p:cNvSpPr txBox="1"/>
          <p:nvPr/>
        </p:nvSpPr>
        <p:spPr>
          <a:xfrm rot="1278519">
            <a:off x="2055839" y="3179634"/>
            <a:ext cx="2210693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UNA GANGA!!!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28C48C-AD86-48DB-B59E-4D1F388BD0D4}"/>
              </a:ext>
            </a:extLst>
          </p:cNvPr>
          <p:cNvGrpSpPr/>
          <p:nvPr/>
        </p:nvGrpSpPr>
        <p:grpSpPr>
          <a:xfrm>
            <a:off x="3744313" y="717834"/>
            <a:ext cx="5467105" cy="5467105"/>
            <a:chOff x="9625253" y="3114003"/>
            <a:chExt cx="1399694" cy="1399694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1F6B965-8D19-4BBE-86A6-2771BBFE3D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04890" y="3295096"/>
              <a:ext cx="793669" cy="956010"/>
            </a:xfrm>
            <a:custGeom>
              <a:avLst/>
              <a:gdLst>
                <a:gd name="T0" fmla="*/ 230 w 265"/>
                <a:gd name="T1" fmla="*/ 320 h 320"/>
                <a:gd name="T2" fmla="*/ 222 w 265"/>
                <a:gd name="T3" fmla="*/ 302 h 320"/>
                <a:gd name="T4" fmla="*/ 240 w 265"/>
                <a:gd name="T5" fmla="*/ 192 h 320"/>
                <a:gd name="T6" fmla="*/ 219 w 265"/>
                <a:gd name="T7" fmla="*/ 190 h 320"/>
                <a:gd name="T8" fmla="*/ 209 w 265"/>
                <a:gd name="T9" fmla="*/ 202 h 320"/>
                <a:gd name="T10" fmla="*/ 209 w 265"/>
                <a:gd name="T11" fmla="*/ 202 h 320"/>
                <a:gd name="T12" fmla="*/ 198 w 265"/>
                <a:gd name="T13" fmla="*/ 181 h 320"/>
                <a:gd name="T14" fmla="*/ 177 w 265"/>
                <a:gd name="T15" fmla="*/ 181 h 320"/>
                <a:gd name="T16" fmla="*/ 166 w 265"/>
                <a:gd name="T17" fmla="*/ 202 h 320"/>
                <a:gd name="T18" fmla="*/ 155 w 265"/>
                <a:gd name="T19" fmla="*/ 160 h 320"/>
                <a:gd name="T20" fmla="*/ 134 w 265"/>
                <a:gd name="T21" fmla="*/ 160 h 320"/>
                <a:gd name="T22" fmla="*/ 123 w 265"/>
                <a:gd name="T23" fmla="*/ 202 h 320"/>
                <a:gd name="T24" fmla="*/ 113 w 265"/>
                <a:gd name="T25" fmla="*/ 106 h 320"/>
                <a:gd name="T26" fmla="*/ 91 w 265"/>
                <a:gd name="T27" fmla="*/ 106 h 320"/>
                <a:gd name="T28" fmla="*/ 85 w 265"/>
                <a:gd name="T29" fmla="*/ 244 h 320"/>
                <a:gd name="T30" fmla="*/ 41 w 265"/>
                <a:gd name="T31" fmla="*/ 185 h 320"/>
                <a:gd name="T32" fmla="*/ 27 w 265"/>
                <a:gd name="T33" fmla="*/ 181 h 320"/>
                <a:gd name="T34" fmla="*/ 27 w 265"/>
                <a:gd name="T35" fmla="*/ 199 h 320"/>
                <a:gd name="T36" fmla="*/ 100 w 265"/>
                <a:gd name="T37" fmla="*/ 315 h 320"/>
                <a:gd name="T38" fmla="*/ 86 w 265"/>
                <a:gd name="T39" fmla="*/ 318 h 320"/>
                <a:gd name="T40" fmla="*/ 18 w 265"/>
                <a:gd name="T41" fmla="*/ 162 h 320"/>
                <a:gd name="T42" fmla="*/ 61 w 265"/>
                <a:gd name="T43" fmla="*/ 176 h 320"/>
                <a:gd name="T44" fmla="*/ 70 w 265"/>
                <a:gd name="T45" fmla="*/ 106 h 320"/>
                <a:gd name="T46" fmla="*/ 134 w 265"/>
                <a:gd name="T47" fmla="*/ 106 h 320"/>
                <a:gd name="T48" fmla="*/ 145 w 265"/>
                <a:gd name="T49" fmla="*/ 128 h 320"/>
                <a:gd name="T50" fmla="*/ 187 w 265"/>
                <a:gd name="T51" fmla="*/ 149 h 320"/>
                <a:gd name="T52" fmla="*/ 230 w 265"/>
                <a:gd name="T53" fmla="*/ 160 h 320"/>
                <a:gd name="T54" fmla="*/ 262 w 265"/>
                <a:gd name="T55" fmla="*/ 234 h 320"/>
                <a:gd name="T56" fmla="*/ 102 w 265"/>
                <a:gd name="T57" fmla="*/ 53 h 320"/>
                <a:gd name="T58" fmla="*/ 113 w 265"/>
                <a:gd name="T59" fmla="*/ 10 h 320"/>
                <a:gd name="T60" fmla="*/ 91 w 265"/>
                <a:gd name="T61" fmla="*/ 10 h 320"/>
                <a:gd name="T62" fmla="*/ 102 w 265"/>
                <a:gd name="T63" fmla="*/ 53 h 320"/>
                <a:gd name="T64" fmla="*/ 142 w 265"/>
                <a:gd name="T65" fmla="*/ 61 h 320"/>
                <a:gd name="T66" fmla="*/ 163 w 265"/>
                <a:gd name="T67" fmla="*/ 24 h 320"/>
                <a:gd name="T68" fmla="*/ 126 w 265"/>
                <a:gd name="T69" fmla="*/ 45 h 320"/>
                <a:gd name="T70" fmla="*/ 134 w 265"/>
                <a:gd name="T71" fmla="*/ 64 h 320"/>
                <a:gd name="T72" fmla="*/ 70 w 265"/>
                <a:gd name="T73" fmla="*/ 64 h 320"/>
                <a:gd name="T74" fmla="*/ 78 w 265"/>
                <a:gd name="T75" fmla="*/ 45 h 320"/>
                <a:gd name="T76" fmla="*/ 41 w 265"/>
                <a:gd name="T77" fmla="*/ 24 h 320"/>
                <a:gd name="T78" fmla="*/ 62 w 265"/>
                <a:gd name="T79" fmla="*/ 61 h 320"/>
                <a:gd name="T80" fmla="*/ 155 w 265"/>
                <a:gd name="T81" fmla="*/ 96 h 320"/>
                <a:gd name="T82" fmla="*/ 187 w 265"/>
                <a:gd name="T83" fmla="*/ 85 h 320"/>
                <a:gd name="T84" fmla="*/ 155 w 265"/>
                <a:gd name="T85" fmla="*/ 74 h 320"/>
                <a:gd name="T86" fmla="*/ 27 w 265"/>
                <a:gd name="T87" fmla="*/ 96 h 320"/>
                <a:gd name="T88" fmla="*/ 59 w 265"/>
                <a:gd name="T89" fmla="*/ 85 h 320"/>
                <a:gd name="T90" fmla="*/ 27 w 265"/>
                <a:gd name="T91" fmla="*/ 74 h 320"/>
                <a:gd name="T92" fmla="*/ 27 w 265"/>
                <a:gd name="T93" fmla="*/ 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5" h="320">
                  <a:moveTo>
                    <a:pt x="238" y="316"/>
                  </a:moveTo>
                  <a:cubicBezTo>
                    <a:pt x="236" y="318"/>
                    <a:pt x="233" y="320"/>
                    <a:pt x="230" y="320"/>
                  </a:cubicBezTo>
                  <a:cubicBezTo>
                    <a:pt x="227" y="320"/>
                    <a:pt x="225" y="319"/>
                    <a:pt x="223" y="317"/>
                  </a:cubicBezTo>
                  <a:cubicBezTo>
                    <a:pt x="218" y="313"/>
                    <a:pt x="218" y="307"/>
                    <a:pt x="222" y="302"/>
                  </a:cubicBezTo>
                  <a:cubicBezTo>
                    <a:pt x="243" y="277"/>
                    <a:pt x="240" y="236"/>
                    <a:pt x="240" y="235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40" y="186"/>
                    <a:pt x="235" y="181"/>
                    <a:pt x="230" y="181"/>
                  </a:cubicBezTo>
                  <a:cubicBezTo>
                    <a:pt x="224" y="181"/>
                    <a:pt x="220" y="185"/>
                    <a:pt x="219" y="190"/>
                  </a:cubicBezTo>
                  <a:cubicBezTo>
                    <a:pt x="219" y="192"/>
                    <a:pt x="219" y="192"/>
                    <a:pt x="219" y="192"/>
                  </a:cubicBezTo>
                  <a:cubicBezTo>
                    <a:pt x="219" y="198"/>
                    <a:pt x="215" y="202"/>
                    <a:pt x="209" y="202"/>
                  </a:cubicBezTo>
                  <a:cubicBezTo>
                    <a:pt x="209" y="202"/>
                    <a:pt x="209" y="202"/>
                    <a:pt x="209" y="202"/>
                  </a:cubicBezTo>
                  <a:cubicBezTo>
                    <a:pt x="209" y="202"/>
                    <a:pt x="209" y="202"/>
                    <a:pt x="209" y="202"/>
                  </a:cubicBezTo>
                  <a:cubicBezTo>
                    <a:pt x="203" y="202"/>
                    <a:pt x="198" y="198"/>
                    <a:pt x="198" y="192"/>
                  </a:cubicBezTo>
                  <a:cubicBezTo>
                    <a:pt x="198" y="181"/>
                    <a:pt x="198" y="181"/>
                    <a:pt x="198" y="181"/>
                  </a:cubicBezTo>
                  <a:cubicBezTo>
                    <a:pt x="198" y="175"/>
                    <a:pt x="193" y="170"/>
                    <a:pt x="187" y="170"/>
                  </a:cubicBezTo>
                  <a:cubicBezTo>
                    <a:pt x="181" y="170"/>
                    <a:pt x="177" y="175"/>
                    <a:pt x="177" y="181"/>
                  </a:cubicBezTo>
                  <a:cubicBezTo>
                    <a:pt x="177" y="192"/>
                    <a:pt x="177" y="192"/>
                    <a:pt x="177" y="192"/>
                  </a:cubicBezTo>
                  <a:cubicBezTo>
                    <a:pt x="177" y="198"/>
                    <a:pt x="172" y="202"/>
                    <a:pt x="166" y="202"/>
                  </a:cubicBezTo>
                  <a:cubicBezTo>
                    <a:pt x="160" y="202"/>
                    <a:pt x="155" y="198"/>
                    <a:pt x="155" y="192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5" y="154"/>
                    <a:pt x="151" y="149"/>
                    <a:pt x="145" y="149"/>
                  </a:cubicBezTo>
                  <a:cubicBezTo>
                    <a:pt x="139" y="149"/>
                    <a:pt x="134" y="154"/>
                    <a:pt x="134" y="160"/>
                  </a:cubicBezTo>
                  <a:cubicBezTo>
                    <a:pt x="134" y="192"/>
                    <a:pt x="134" y="192"/>
                    <a:pt x="134" y="192"/>
                  </a:cubicBezTo>
                  <a:cubicBezTo>
                    <a:pt x="134" y="198"/>
                    <a:pt x="129" y="202"/>
                    <a:pt x="123" y="202"/>
                  </a:cubicBezTo>
                  <a:cubicBezTo>
                    <a:pt x="117" y="202"/>
                    <a:pt x="113" y="198"/>
                    <a:pt x="113" y="192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100"/>
                    <a:pt x="108" y="96"/>
                    <a:pt x="102" y="96"/>
                  </a:cubicBezTo>
                  <a:cubicBezTo>
                    <a:pt x="96" y="96"/>
                    <a:pt x="91" y="100"/>
                    <a:pt x="91" y="106"/>
                  </a:cubicBezTo>
                  <a:cubicBezTo>
                    <a:pt x="91" y="234"/>
                    <a:pt x="91" y="234"/>
                    <a:pt x="91" y="234"/>
                  </a:cubicBezTo>
                  <a:cubicBezTo>
                    <a:pt x="91" y="239"/>
                    <a:pt x="89" y="242"/>
                    <a:pt x="85" y="244"/>
                  </a:cubicBezTo>
                  <a:cubicBezTo>
                    <a:pt x="81" y="246"/>
                    <a:pt x="77" y="245"/>
                    <a:pt x="74" y="242"/>
                  </a:cubicBezTo>
                  <a:cubicBezTo>
                    <a:pt x="60" y="230"/>
                    <a:pt x="44" y="192"/>
                    <a:pt x="41" y="185"/>
                  </a:cubicBezTo>
                  <a:cubicBezTo>
                    <a:pt x="40" y="183"/>
                    <a:pt x="38" y="181"/>
                    <a:pt x="35" y="180"/>
                  </a:cubicBezTo>
                  <a:cubicBezTo>
                    <a:pt x="33" y="180"/>
                    <a:pt x="30" y="180"/>
                    <a:pt x="27" y="181"/>
                  </a:cubicBezTo>
                  <a:cubicBezTo>
                    <a:pt x="23" y="183"/>
                    <a:pt x="23" y="192"/>
                    <a:pt x="26" y="198"/>
                  </a:cubicBezTo>
                  <a:cubicBezTo>
                    <a:pt x="26" y="198"/>
                    <a:pt x="27" y="198"/>
                    <a:pt x="27" y="199"/>
                  </a:cubicBezTo>
                  <a:cubicBezTo>
                    <a:pt x="27" y="199"/>
                    <a:pt x="54" y="273"/>
                    <a:pt x="97" y="300"/>
                  </a:cubicBezTo>
                  <a:cubicBezTo>
                    <a:pt x="102" y="303"/>
                    <a:pt x="103" y="310"/>
                    <a:pt x="100" y="315"/>
                  </a:cubicBezTo>
                  <a:cubicBezTo>
                    <a:pt x="98" y="318"/>
                    <a:pt x="95" y="320"/>
                    <a:pt x="91" y="320"/>
                  </a:cubicBezTo>
                  <a:cubicBezTo>
                    <a:pt x="89" y="320"/>
                    <a:pt x="87" y="319"/>
                    <a:pt x="86" y="318"/>
                  </a:cubicBezTo>
                  <a:cubicBezTo>
                    <a:pt x="38" y="288"/>
                    <a:pt x="10" y="214"/>
                    <a:pt x="7" y="207"/>
                  </a:cubicBezTo>
                  <a:cubicBezTo>
                    <a:pt x="0" y="191"/>
                    <a:pt x="2" y="170"/>
                    <a:pt x="18" y="162"/>
                  </a:cubicBezTo>
                  <a:cubicBezTo>
                    <a:pt x="25" y="158"/>
                    <a:pt x="34" y="157"/>
                    <a:pt x="42" y="160"/>
                  </a:cubicBezTo>
                  <a:cubicBezTo>
                    <a:pt x="50" y="163"/>
                    <a:pt x="57" y="169"/>
                    <a:pt x="61" y="176"/>
                  </a:cubicBezTo>
                  <a:cubicBezTo>
                    <a:pt x="63" y="183"/>
                    <a:pt x="66" y="190"/>
                    <a:pt x="70" y="197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89"/>
                    <a:pt x="84" y="74"/>
                    <a:pt x="102" y="74"/>
                  </a:cubicBezTo>
                  <a:cubicBezTo>
                    <a:pt x="120" y="74"/>
                    <a:pt x="134" y="89"/>
                    <a:pt x="134" y="106"/>
                  </a:cubicBezTo>
                  <a:cubicBezTo>
                    <a:pt x="134" y="130"/>
                    <a:pt x="134" y="130"/>
                    <a:pt x="134" y="130"/>
                  </a:cubicBezTo>
                  <a:cubicBezTo>
                    <a:pt x="137" y="128"/>
                    <a:pt x="141" y="128"/>
                    <a:pt x="145" y="128"/>
                  </a:cubicBezTo>
                  <a:cubicBezTo>
                    <a:pt x="159" y="128"/>
                    <a:pt x="172" y="138"/>
                    <a:pt x="175" y="151"/>
                  </a:cubicBezTo>
                  <a:cubicBezTo>
                    <a:pt x="179" y="150"/>
                    <a:pt x="183" y="149"/>
                    <a:pt x="187" y="149"/>
                  </a:cubicBezTo>
                  <a:cubicBezTo>
                    <a:pt x="199" y="149"/>
                    <a:pt x="209" y="155"/>
                    <a:pt x="214" y="164"/>
                  </a:cubicBezTo>
                  <a:cubicBezTo>
                    <a:pt x="219" y="161"/>
                    <a:pt x="224" y="160"/>
                    <a:pt x="230" y="160"/>
                  </a:cubicBezTo>
                  <a:cubicBezTo>
                    <a:pt x="247" y="160"/>
                    <a:pt x="262" y="174"/>
                    <a:pt x="262" y="192"/>
                  </a:cubicBezTo>
                  <a:cubicBezTo>
                    <a:pt x="262" y="234"/>
                    <a:pt x="262" y="234"/>
                    <a:pt x="262" y="234"/>
                  </a:cubicBezTo>
                  <a:cubicBezTo>
                    <a:pt x="262" y="236"/>
                    <a:pt x="265" y="284"/>
                    <a:pt x="238" y="316"/>
                  </a:cubicBezTo>
                  <a:close/>
                  <a:moveTo>
                    <a:pt x="102" y="53"/>
                  </a:moveTo>
                  <a:cubicBezTo>
                    <a:pt x="108" y="53"/>
                    <a:pt x="113" y="48"/>
                    <a:pt x="113" y="42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8" y="0"/>
                    <a:pt x="102" y="0"/>
                  </a:cubicBezTo>
                  <a:cubicBezTo>
                    <a:pt x="96" y="0"/>
                    <a:pt x="91" y="4"/>
                    <a:pt x="91" y="10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8"/>
                    <a:pt x="96" y="53"/>
                    <a:pt x="102" y="53"/>
                  </a:cubicBezTo>
                  <a:close/>
                  <a:moveTo>
                    <a:pt x="134" y="64"/>
                  </a:moveTo>
                  <a:cubicBezTo>
                    <a:pt x="137" y="64"/>
                    <a:pt x="139" y="63"/>
                    <a:pt x="142" y="61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167" y="35"/>
                    <a:pt x="167" y="28"/>
                    <a:pt x="163" y="24"/>
                  </a:cubicBezTo>
                  <a:cubicBezTo>
                    <a:pt x="159" y="20"/>
                    <a:pt x="152" y="20"/>
                    <a:pt x="148" y="24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2" y="50"/>
                    <a:pt x="122" y="56"/>
                    <a:pt x="126" y="61"/>
                  </a:cubicBezTo>
                  <a:cubicBezTo>
                    <a:pt x="129" y="63"/>
                    <a:pt x="131" y="64"/>
                    <a:pt x="134" y="64"/>
                  </a:cubicBezTo>
                  <a:close/>
                  <a:moveTo>
                    <a:pt x="62" y="61"/>
                  </a:moveTo>
                  <a:cubicBezTo>
                    <a:pt x="65" y="63"/>
                    <a:pt x="67" y="64"/>
                    <a:pt x="70" y="64"/>
                  </a:cubicBezTo>
                  <a:cubicBezTo>
                    <a:pt x="73" y="64"/>
                    <a:pt x="75" y="63"/>
                    <a:pt x="78" y="61"/>
                  </a:cubicBezTo>
                  <a:cubicBezTo>
                    <a:pt x="82" y="56"/>
                    <a:pt x="82" y="50"/>
                    <a:pt x="78" y="45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2" y="20"/>
                    <a:pt x="45" y="20"/>
                    <a:pt x="41" y="24"/>
                  </a:cubicBezTo>
                  <a:cubicBezTo>
                    <a:pt x="37" y="28"/>
                    <a:pt x="37" y="35"/>
                    <a:pt x="41" y="39"/>
                  </a:cubicBezTo>
                  <a:lnTo>
                    <a:pt x="62" y="61"/>
                  </a:lnTo>
                  <a:close/>
                  <a:moveTo>
                    <a:pt x="145" y="85"/>
                  </a:moveTo>
                  <a:cubicBezTo>
                    <a:pt x="145" y="91"/>
                    <a:pt x="149" y="96"/>
                    <a:pt x="155" y="96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83" y="96"/>
                    <a:pt x="187" y="91"/>
                    <a:pt x="187" y="85"/>
                  </a:cubicBezTo>
                  <a:cubicBezTo>
                    <a:pt x="187" y="79"/>
                    <a:pt x="183" y="74"/>
                    <a:pt x="177" y="7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49" y="74"/>
                    <a:pt x="145" y="79"/>
                    <a:pt x="145" y="85"/>
                  </a:cubicBezTo>
                  <a:close/>
                  <a:moveTo>
                    <a:pt x="27" y="96"/>
                  </a:moveTo>
                  <a:cubicBezTo>
                    <a:pt x="49" y="96"/>
                    <a:pt x="49" y="96"/>
                    <a:pt x="49" y="96"/>
                  </a:cubicBezTo>
                  <a:cubicBezTo>
                    <a:pt x="55" y="96"/>
                    <a:pt x="59" y="91"/>
                    <a:pt x="59" y="85"/>
                  </a:cubicBezTo>
                  <a:cubicBezTo>
                    <a:pt x="59" y="79"/>
                    <a:pt x="55" y="74"/>
                    <a:pt x="49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1" y="74"/>
                    <a:pt x="17" y="79"/>
                    <a:pt x="17" y="85"/>
                  </a:cubicBezTo>
                  <a:cubicBezTo>
                    <a:pt x="17" y="91"/>
                    <a:pt x="21" y="96"/>
                    <a:pt x="27" y="9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06">
              <a:extLst>
                <a:ext uri="{FF2B5EF4-FFF2-40B4-BE49-F238E27FC236}">
                  <a16:creationId xmlns:a16="http://schemas.microsoft.com/office/drawing/2014/main" id="{D1B6006C-AC3F-4AB8-BAC8-0D31EC0F18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5253" y="3114003"/>
              <a:ext cx="1399694" cy="1399694"/>
            </a:xfrm>
            <a:custGeom>
              <a:avLst/>
              <a:gdLst>
                <a:gd name="T0" fmla="*/ 160 w 320"/>
                <a:gd name="T1" fmla="*/ 0 h 320"/>
                <a:gd name="T2" fmla="*/ 0 w 320"/>
                <a:gd name="T3" fmla="*/ 160 h 320"/>
                <a:gd name="T4" fmla="*/ 160 w 320"/>
                <a:gd name="T5" fmla="*/ 320 h 320"/>
                <a:gd name="T6" fmla="*/ 320 w 320"/>
                <a:gd name="T7" fmla="*/ 160 h 320"/>
                <a:gd name="T8" fmla="*/ 160 w 320"/>
                <a:gd name="T9" fmla="*/ 0 h 320"/>
                <a:gd name="T10" fmla="*/ 299 w 320"/>
                <a:gd name="T11" fmla="*/ 160 h 320"/>
                <a:gd name="T12" fmla="*/ 265 w 320"/>
                <a:gd name="T13" fmla="*/ 250 h 320"/>
                <a:gd name="T14" fmla="*/ 70 w 320"/>
                <a:gd name="T15" fmla="*/ 55 h 320"/>
                <a:gd name="T16" fmla="*/ 160 w 320"/>
                <a:gd name="T17" fmla="*/ 22 h 320"/>
                <a:gd name="T18" fmla="*/ 299 w 320"/>
                <a:gd name="T19" fmla="*/ 160 h 320"/>
                <a:gd name="T20" fmla="*/ 21 w 320"/>
                <a:gd name="T21" fmla="*/ 160 h 320"/>
                <a:gd name="T22" fmla="*/ 55 w 320"/>
                <a:gd name="T23" fmla="*/ 70 h 320"/>
                <a:gd name="T24" fmla="*/ 250 w 320"/>
                <a:gd name="T25" fmla="*/ 266 h 320"/>
                <a:gd name="T26" fmla="*/ 160 w 320"/>
                <a:gd name="T27" fmla="*/ 299 h 320"/>
                <a:gd name="T28" fmla="*/ 21 w 320"/>
                <a:gd name="T2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20">
                  <a:moveTo>
                    <a:pt x="160" y="0"/>
                  </a:moveTo>
                  <a:cubicBezTo>
                    <a:pt x="72" y="0"/>
                    <a:pt x="0" y="72"/>
                    <a:pt x="0" y="160"/>
                  </a:cubicBezTo>
                  <a:cubicBezTo>
                    <a:pt x="0" y="249"/>
                    <a:pt x="72" y="320"/>
                    <a:pt x="160" y="320"/>
                  </a:cubicBezTo>
                  <a:cubicBezTo>
                    <a:pt x="248" y="320"/>
                    <a:pt x="320" y="249"/>
                    <a:pt x="320" y="160"/>
                  </a:cubicBezTo>
                  <a:cubicBezTo>
                    <a:pt x="320" y="72"/>
                    <a:pt x="248" y="0"/>
                    <a:pt x="160" y="0"/>
                  </a:cubicBezTo>
                  <a:close/>
                  <a:moveTo>
                    <a:pt x="299" y="160"/>
                  </a:moveTo>
                  <a:cubicBezTo>
                    <a:pt x="299" y="195"/>
                    <a:pt x="286" y="226"/>
                    <a:pt x="265" y="250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94" y="34"/>
                    <a:pt x="126" y="22"/>
                    <a:pt x="160" y="22"/>
                  </a:cubicBezTo>
                  <a:cubicBezTo>
                    <a:pt x="236" y="22"/>
                    <a:pt x="299" y="84"/>
                    <a:pt x="299" y="160"/>
                  </a:cubicBezTo>
                  <a:close/>
                  <a:moveTo>
                    <a:pt x="21" y="160"/>
                  </a:moveTo>
                  <a:cubicBezTo>
                    <a:pt x="21" y="126"/>
                    <a:pt x="34" y="94"/>
                    <a:pt x="55" y="70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26" y="286"/>
                    <a:pt x="194" y="299"/>
                    <a:pt x="160" y="299"/>
                  </a:cubicBezTo>
                  <a:cubicBezTo>
                    <a:pt x="84" y="299"/>
                    <a:pt x="21" y="237"/>
                    <a:pt x="21" y="1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3333F96-D366-4441-9D99-5174CD6D33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5562" y="2396583"/>
            <a:ext cx="4340918" cy="4770123"/>
          </a:xfrm>
          <a:prstGeom prst="rect">
            <a:avLst/>
          </a:prstGeom>
        </p:spPr>
      </p:pic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91AF7A61-9E6E-40AE-884B-BD9E6DB255B4}"/>
              </a:ext>
            </a:extLst>
          </p:cNvPr>
          <p:cNvSpPr/>
          <p:nvPr/>
        </p:nvSpPr>
        <p:spPr>
          <a:xfrm flipH="1">
            <a:off x="7283888" y="1310326"/>
            <a:ext cx="2416293" cy="188662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64BAAF-3D1C-4609-8994-BED27D037607}"/>
              </a:ext>
            </a:extLst>
          </p:cNvPr>
          <p:cNvSpPr txBox="1"/>
          <p:nvPr/>
        </p:nvSpPr>
        <p:spPr>
          <a:xfrm>
            <a:off x="7383457" y="1718979"/>
            <a:ext cx="2255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¡NO CLIQUES!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88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A15D4D2-2D9A-49C7-A4AD-A3FE2478CC8F}"/>
              </a:ext>
            </a:extLst>
          </p:cNvPr>
          <p:cNvSpPr/>
          <p:nvPr/>
        </p:nvSpPr>
        <p:spPr>
          <a:xfrm>
            <a:off x="3989270" y="131858"/>
            <a:ext cx="3383902" cy="33839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D21F7A-36F8-4CA8-9E65-FEFA73E5D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68" y="3187307"/>
            <a:ext cx="11415860" cy="2387600"/>
          </a:xfrm>
          <a:prstGeom prst="rect">
            <a:avLst/>
          </a:prstGeom>
        </p:spPr>
        <p:txBody>
          <a:bodyPr>
            <a:noAutofit/>
          </a:bodyPr>
          <a:lstStyle/>
          <a:p>
            <a:br>
              <a:rPr lang="en-US" sz="5000" dirty="0">
                <a:solidFill>
                  <a:schemeClr val="bg1"/>
                </a:solidFill>
              </a:rPr>
            </a:b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Hasta pronto </a:t>
            </a:r>
            <a:r>
              <a:rPr lang="en-US" sz="3000" dirty="0" err="1">
                <a:solidFill>
                  <a:schemeClr val="bg1"/>
                </a:solidFill>
              </a:rPr>
              <a:t>en</a:t>
            </a:r>
            <a:br>
              <a:rPr lang="en-US" sz="70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www.itu-cop-guidelines.com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7FE4656-9859-4998-99D3-C6DC8F4F8F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35598" y="-1375639"/>
            <a:ext cx="3791720" cy="4166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1F1BF-A0C7-4D89-A4D8-D618C0BEE8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863" y="5814655"/>
            <a:ext cx="606911" cy="742066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CC862CA-E2C6-4B7D-90AA-D60AE0CA6C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AB75591-3873-4D3D-B988-7CE77F6308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95" y="5807152"/>
            <a:ext cx="1671398" cy="32815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A743BFB-6C89-4495-B4C4-2AFA25572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82699">
            <a:off x="6698268" y="2079339"/>
            <a:ext cx="969230" cy="104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74D090FC-9D0A-4195-8CDA-25C125A410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4" b="4148"/>
          <a:stretch/>
        </p:blipFill>
        <p:spPr>
          <a:xfrm flipH="1">
            <a:off x="2596132" y="-1249980"/>
            <a:ext cx="10511684" cy="857733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B8137C9-F797-4685-9AF1-CD114A338DB7}"/>
              </a:ext>
            </a:extLst>
          </p:cNvPr>
          <p:cNvGrpSpPr/>
          <p:nvPr/>
        </p:nvGrpSpPr>
        <p:grpSpPr>
          <a:xfrm>
            <a:off x="7361751" y="2812071"/>
            <a:ext cx="2291325" cy="755561"/>
            <a:chOff x="9151556" y="1448043"/>
            <a:chExt cx="2291325" cy="755561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52D6C662-0175-4836-872D-EBD8CA3A444C}"/>
                </a:ext>
              </a:extLst>
            </p:cNvPr>
            <p:cNvSpPr/>
            <p:nvPr/>
          </p:nvSpPr>
          <p:spPr>
            <a:xfrm>
              <a:off x="9151556" y="1448043"/>
              <a:ext cx="2291325" cy="755561"/>
            </a:xfrm>
            <a:prstGeom prst="wedgeRoundRect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6A50C5-EDBB-496C-B52C-DC39C4237C23}"/>
                </a:ext>
              </a:extLst>
            </p:cNvPr>
            <p:cNvSpPr txBox="1"/>
            <p:nvPr/>
          </p:nvSpPr>
          <p:spPr>
            <a:xfrm>
              <a:off x="9151556" y="1641157"/>
              <a:ext cx="2291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Haz los </a:t>
              </a:r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deberes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9169C1F-2066-486D-ADA1-D024E42179B0}"/>
              </a:ext>
            </a:extLst>
          </p:cNvPr>
          <p:cNvGrpSpPr/>
          <p:nvPr/>
        </p:nvGrpSpPr>
        <p:grpSpPr>
          <a:xfrm>
            <a:off x="5724360" y="2553946"/>
            <a:ext cx="1585770" cy="1477328"/>
            <a:chOff x="5124059" y="2314028"/>
            <a:chExt cx="1468712" cy="1378969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4A506CC8-C1C5-4996-B2A1-164FAA2E03FA}"/>
                </a:ext>
              </a:extLst>
            </p:cNvPr>
            <p:cNvSpPr/>
            <p:nvPr/>
          </p:nvSpPr>
          <p:spPr>
            <a:xfrm>
              <a:off x="5124059" y="2314028"/>
              <a:ext cx="1468712" cy="1325563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AED732-EBFD-4CBB-B519-179276694D72}"/>
                </a:ext>
              </a:extLst>
            </p:cNvPr>
            <p:cNvSpPr txBox="1"/>
            <p:nvPr/>
          </p:nvSpPr>
          <p:spPr>
            <a:xfrm>
              <a:off x="5208000" y="2492668"/>
              <a:ext cx="13760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dirty="0">
                  <a:latin typeface="Arial" panose="020B0604020202020204" pitchFamily="34" charset="0"/>
                  <a:cs typeface="Arial" panose="020B0604020202020204" pitchFamily="34" charset="0"/>
                </a:rPr>
                <a:t>Diviértete con los videojuegos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7B2F48F-3407-4027-A550-3B4C237EBC5B}"/>
              </a:ext>
            </a:extLst>
          </p:cNvPr>
          <p:cNvGrpSpPr/>
          <p:nvPr/>
        </p:nvGrpSpPr>
        <p:grpSpPr>
          <a:xfrm>
            <a:off x="2596132" y="2638177"/>
            <a:ext cx="1291521" cy="1625654"/>
            <a:chOff x="2369965" y="2663149"/>
            <a:chExt cx="1291521" cy="1625654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98DB77DA-2118-41A2-A249-B34F25367A33}"/>
                </a:ext>
              </a:extLst>
            </p:cNvPr>
            <p:cNvSpPr/>
            <p:nvPr/>
          </p:nvSpPr>
          <p:spPr>
            <a:xfrm rot="18816044" flipH="1">
              <a:off x="2169863" y="2863251"/>
              <a:ext cx="1625654" cy="1225449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1791860-F6AC-40FF-9CCD-96104AEA112A}"/>
                </a:ext>
              </a:extLst>
            </p:cNvPr>
            <p:cNvSpPr txBox="1"/>
            <p:nvPr/>
          </p:nvSpPr>
          <p:spPr>
            <a:xfrm>
              <a:off x="2498805" y="3177926"/>
              <a:ext cx="11626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>
                  <a:latin typeface="Arial" panose="020B0604020202020204" pitchFamily="34" charset="0"/>
                  <a:cs typeface="Arial" panose="020B0604020202020204" pitchFamily="34" charset="0"/>
                </a:rPr>
                <a:t>Escucha música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7C80400-FB09-4221-8870-D7BED47D69DE}"/>
              </a:ext>
            </a:extLst>
          </p:cNvPr>
          <p:cNvGrpSpPr/>
          <p:nvPr/>
        </p:nvGrpSpPr>
        <p:grpSpPr>
          <a:xfrm>
            <a:off x="3601079" y="1211272"/>
            <a:ext cx="2454713" cy="1819436"/>
            <a:chOff x="2393093" y="1248114"/>
            <a:chExt cx="2454713" cy="1819436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27983A90-A953-472C-A03D-6BB65CD9C5C2}"/>
                </a:ext>
              </a:extLst>
            </p:cNvPr>
            <p:cNvSpPr/>
            <p:nvPr/>
          </p:nvSpPr>
          <p:spPr>
            <a:xfrm flipH="1">
              <a:off x="2393093" y="1248114"/>
              <a:ext cx="2454713" cy="1819436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060AD53-BC85-416C-9130-6CC30DCFCF8A}"/>
                </a:ext>
              </a:extLst>
            </p:cNvPr>
            <p:cNvSpPr txBox="1"/>
            <p:nvPr/>
          </p:nvSpPr>
          <p:spPr>
            <a:xfrm>
              <a:off x="2531384" y="1540974"/>
              <a:ext cx="22148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Comunícate y mantente en contacto con amigos y familiares</a:t>
              </a:r>
              <a:endParaRPr lang="en-US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6C1F1BC-E628-4A05-9512-734C284911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722686" y="3610708"/>
            <a:ext cx="2977850" cy="327228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218DE6B-4CC2-485F-804B-0030BFE4B522}"/>
              </a:ext>
            </a:extLst>
          </p:cNvPr>
          <p:cNvGrpSpPr/>
          <p:nvPr/>
        </p:nvGrpSpPr>
        <p:grpSpPr>
          <a:xfrm>
            <a:off x="9144132" y="2199684"/>
            <a:ext cx="2164974" cy="480293"/>
            <a:chOff x="9886852" y="2065105"/>
            <a:chExt cx="2164974" cy="480293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5AA27A0-5953-4B02-A3B3-2D9D88166D3F}"/>
                </a:ext>
              </a:extLst>
            </p:cNvPr>
            <p:cNvSpPr/>
            <p:nvPr/>
          </p:nvSpPr>
          <p:spPr>
            <a:xfrm>
              <a:off x="9886852" y="2065105"/>
              <a:ext cx="2151128" cy="480293"/>
            </a:xfrm>
            <a:prstGeom prst="wedgeRoundRect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880AED-446F-4EAA-95BD-BB90E0CA45E5}"/>
                </a:ext>
              </a:extLst>
            </p:cNvPr>
            <p:cNvSpPr txBox="1"/>
            <p:nvPr/>
          </p:nvSpPr>
          <p:spPr>
            <a:xfrm>
              <a:off x="9900698" y="2111199"/>
              <a:ext cx="2151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Ve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la </a:t>
              </a:r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televisión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E2A1B64-130D-49F9-8CD8-F8B3F52C5F71}"/>
              </a:ext>
            </a:extLst>
          </p:cNvPr>
          <p:cNvGrpSpPr/>
          <p:nvPr/>
        </p:nvGrpSpPr>
        <p:grpSpPr>
          <a:xfrm>
            <a:off x="9760501" y="2863251"/>
            <a:ext cx="1691508" cy="1325563"/>
            <a:chOff x="9760501" y="2863251"/>
            <a:chExt cx="1691508" cy="1325563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07A25823-B177-460E-AF8C-7B5A772BCB63}"/>
                </a:ext>
              </a:extLst>
            </p:cNvPr>
            <p:cNvSpPr/>
            <p:nvPr/>
          </p:nvSpPr>
          <p:spPr>
            <a:xfrm rot="2629825">
              <a:off x="9760501" y="2863251"/>
              <a:ext cx="1691508" cy="1325563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6C32E0-0B77-42B2-87BA-12FE70EF5772}"/>
                </a:ext>
              </a:extLst>
            </p:cNvPr>
            <p:cNvSpPr txBox="1"/>
            <p:nvPr/>
          </p:nvSpPr>
          <p:spPr>
            <a:xfrm>
              <a:off x="9841872" y="3105967"/>
              <a:ext cx="147951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Compruebe su programa en línea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E02EFCB-34D5-40FE-BC28-FB7EFBC8C915}"/>
              </a:ext>
            </a:extLst>
          </p:cNvPr>
          <p:cNvSpPr txBox="1"/>
          <p:nvPr/>
        </p:nvSpPr>
        <p:spPr>
          <a:xfrm>
            <a:off x="220577" y="766763"/>
            <a:ext cx="4030393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¿Para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usas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Internet?</a:t>
            </a:r>
          </a:p>
        </p:txBody>
      </p:sp>
    </p:spTree>
    <p:extLst>
      <p:ext uri="{BB962C8B-B14F-4D97-AF65-F5344CB8AC3E}">
        <p14:creationId xmlns:p14="http://schemas.microsoft.com/office/powerpoint/2010/main" val="2265357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1D1F9137-61BF-4B49-8B8F-CA145C8F9594}"/>
              </a:ext>
            </a:extLst>
          </p:cNvPr>
          <p:cNvSpPr/>
          <p:nvPr/>
        </p:nvSpPr>
        <p:spPr>
          <a:xfrm rot="887601">
            <a:off x="6925789" y="816430"/>
            <a:ext cx="3976008" cy="316774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8ABFA7F9-99EB-45C2-9CA1-CC28DB607B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2" r="65265" b="4148"/>
          <a:stretch/>
        </p:blipFill>
        <p:spPr>
          <a:xfrm flipH="1">
            <a:off x="-66503" y="-474120"/>
            <a:ext cx="7078245" cy="7383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FB8511-10D6-4CAB-BE4A-79FCB46DB7AC}"/>
              </a:ext>
            </a:extLst>
          </p:cNvPr>
          <p:cNvSpPr txBox="1"/>
          <p:nvPr/>
        </p:nvSpPr>
        <p:spPr>
          <a:xfrm>
            <a:off x="7263542" y="1813457"/>
            <a:ext cx="352637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Internet también puede ser 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un lugar peligroso 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si no tenemos cuidado con 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lo que hacemos 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cuando estamos en línea.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B2E54-D868-442A-ABDE-92336F3FD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87762" y="1207476"/>
            <a:ext cx="5324193" cy="5890847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75FB654-7C54-4590-BD3D-9078B95577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64" y="105480"/>
            <a:ext cx="1589914" cy="170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32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DB37777-0270-4583-AB05-9756045DC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243" y="-568570"/>
            <a:ext cx="6933872" cy="8406389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DAE98123-C539-42EB-AC81-FF816DDC41DC}"/>
              </a:ext>
            </a:extLst>
          </p:cNvPr>
          <p:cNvSpPr/>
          <p:nvPr/>
        </p:nvSpPr>
        <p:spPr>
          <a:xfrm rot="1948459">
            <a:off x="6652133" y="495710"/>
            <a:ext cx="3583612" cy="339613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8ABFA7F9-99EB-45C2-9CA1-CC28DB607B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2" r="65265" b="4148"/>
          <a:stretch/>
        </p:blipFill>
        <p:spPr>
          <a:xfrm flipH="1">
            <a:off x="-66503" y="-474120"/>
            <a:ext cx="7078245" cy="7383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FB8511-10D6-4CAB-BE4A-79FCB46DB7AC}"/>
              </a:ext>
            </a:extLst>
          </p:cNvPr>
          <p:cNvSpPr txBox="1"/>
          <p:nvPr/>
        </p:nvSpPr>
        <p:spPr>
          <a:xfrm>
            <a:off x="6938912" y="733089"/>
            <a:ext cx="30836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Hoy aprenderemos 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cómo podemos 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protegernos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cuando utilizamos 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Internet para comunicarnos, jugar y navegar.</a:t>
            </a:r>
            <a:endParaRPr lang="en-US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EF77D0-DEA2-4349-860B-79B4281E2C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223" y="910345"/>
            <a:ext cx="1589914" cy="170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67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/>
      </p:transition>
    </mc:Choice>
    <mc:Fallback xmlns="">
      <p:transition spd="slow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D21F7A-36F8-4CA8-9E65-FEFA73E5DA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2192000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13000" b="1" dirty="0">
                <a:latin typeface="DomBold BT" panose="03060902030202020203" pitchFamily="66" charset="0"/>
              </a:rPr>
              <a:t>Tu casa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96F4E29-5BC4-475D-A2C6-EDFA3C9357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17" y="2239107"/>
            <a:ext cx="3355200" cy="41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06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/>
      </p:transition>
    </mc:Choice>
    <mc:Fallback xmlns="">
      <p:transition spd="slow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5B31AE2-150A-446C-AAA2-8A6E5DD34163}"/>
              </a:ext>
            </a:extLst>
          </p:cNvPr>
          <p:cNvGrpSpPr/>
          <p:nvPr/>
        </p:nvGrpSpPr>
        <p:grpSpPr>
          <a:xfrm>
            <a:off x="3805562" y="1203396"/>
            <a:ext cx="4312067" cy="5865001"/>
            <a:chOff x="3805562" y="1203396"/>
            <a:chExt cx="4312067" cy="5865001"/>
          </a:xfrm>
        </p:grpSpPr>
        <p:pic>
          <p:nvPicPr>
            <p:cNvPr id="9" name="Picture 2" descr="Risultati immagini per ipad frame">
              <a:extLst>
                <a:ext uri="{FF2B5EF4-FFF2-40B4-BE49-F238E27FC236}">
                  <a16:creationId xmlns:a16="http://schemas.microsoft.com/office/drawing/2014/main" id="{B6861A3E-8975-492E-A25D-039556089E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101964A-7682-47C3-A6D0-601F3AA57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2F94A78-8210-44B3-A837-E7B96A186DFB}"/>
              </a:ext>
            </a:extLst>
          </p:cNvPr>
          <p:cNvSpPr/>
          <p:nvPr/>
        </p:nvSpPr>
        <p:spPr>
          <a:xfrm flipH="1">
            <a:off x="573580" y="1393837"/>
            <a:ext cx="2776449" cy="218590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899AF5-C940-47E0-AF6E-0911B684E1DF}"/>
              </a:ext>
            </a:extLst>
          </p:cNvPr>
          <p:cNvSpPr txBox="1"/>
          <p:nvPr/>
        </p:nvSpPr>
        <p:spPr>
          <a:xfrm>
            <a:off x="701765" y="1796523"/>
            <a:ext cx="2520077" cy="66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teléfono inteligente y la tableta son tus 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B72D3D-A19E-4FE0-A446-6160D25C10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02967" y="3019762"/>
            <a:ext cx="3493629" cy="38382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D36D4A-AEA0-4675-A480-938BF461E945}"/>
              </a:ext>
            </a:extLst>
          </p:cNvPr>
          <p:cNvSpPr txBox="1"/>
          <p:nvPr/>
        </p:nvSpPr>
        <p:spPr>
          <a:xfrm>
            <a:off x="1085499" y="2380347"/>
            <a:ext cx="1742493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GB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casas </a:t>
            </a:r>
            <a:r>
              <a:rPr lang="en-GB" sz="3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72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C6AD032-BA51-49E1-8566-DD8BBEE35CDF}"/>
              </a:ext>
            </a:extLst>
          </p:cNvPr>
          <p:cNvGrpSpPr/>
          <p:nvPr/>
        </p:nvGrpSpPr>
        <p:grpSpPr>
          <a:xfrm>
            <a:off x="5600038" y="874811"/>
            <a:ext cx="4312067" cy="5865001"/>
            <a:chOff x="3805562" y="1203396"/>
            <a:chExt cx="4312067" cy="5865001"/>
          </a:xfrm>
        </p:grpSpPr>
        <p:pic>
          <p:nvPicPr>
            <p:cNvPr id="25" name="Picture 2" descr="Risultati immagini per ipad frame">
              <a:extLst>
                <a:ext uri="{FF2B5EF4-FFF2-40B4-BE49-F238E27FC236}">
                  <a16:creationId xmlns:a16="http://schemas.microsoft.com/office/drawing/2014/main" id="{77C1BC8C-5A90-46A8-AAB7-E3F62EBA8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6F42261-1050-4037-8160-0923B4925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2F94A78-8210-44B3-A837-E7B96A186DFB}"/>
              </a:ext>
            </a:extLst>
          </p:cNvPr>
          <p:cNvSpPr/>
          <p:nvPr/>
        </p:nvSpPr>
        <p:spPr>
          <a:xfrm flipH="1">
            <a:off x="1659834" y="389328"/>
            <a:ext cx="2279130" cy="218590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899AF5-C940-47E0-AF6E-0911B684E1DF}"/>
              </a:ext>
            </a:extLst>
          </p:cNvPr>
          <p:cNvSpPr txBox="1"/>
          <p:nvPr/>
        </p:nvSpPr>
        <p:spPr>
          <a:xfrm>
            <a:off x="1539360" y="852762"/>
            <a:ext cx="252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aplicaciones son </a:t>
            </a:r>
            <a:br>
              <a:rPr lang="es-ES_trad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habitaciones de tu </a:t>
            </a:r>
            <a:endParaRPr lang="en-GB" dirty="0">
              <a:solidFill>
                <a:prstClr val="black"/>
              </a:solidFill>
              <a:latin typeface="A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E3C85B-8CB8-4A22-9111-0D8632A242C9}"/>
              </a:ext>
            </a:extLst>
          </p:cNvPr>
          <p:cNvSpPr/>
          <p:nvPr/>
        </p:nvSpPr>
        <p:spPr>
          <a:xfrm>
            <a:off x="6109447" y="1914937"/>
            <a:ext cx="1154202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435B53-21FC-473C-933A-A328585D7FB3}"/>
              </a:ext>
            </a:extLst>
          </p:cNvPr>
          <p:cNvSpPr/>
          <p:nvPr/>
        </p:nvSpPr>
        <p:spPr>
          <a:xfrm>
            <a:off x="7315392" y="1914936"/>
            <a:ext cx="1083161" cy="1320589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E94A03-7C14-401D-93BE-1E1CD314DBDF}"/>
              </a:ext>
            </a:extLst>
          </p:cNvPr>
          <p:cNvSpPr/>
          <p:nvPr/>
        </p:nvSpPr>
        <p:spPr>
          <a:xfrm>
            <a:off x="8450296" y="1914937"/>
            <a:ext cx="1019538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97602F-B155-48CF-B339-F6CD004DD1F3}"/>
              </a:ext>
            </a:extLst>
          </p:cNvPr>
          <p:cNvSpPr/>
          <p:nvPr/>
        </p:nvSpPr>
        <p:spPr>
          <a:xfrm>
            <a:off x="6117847" y="3323284"/>
            <a:ext cx="1657663" cy="13280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B13CEE-DFEF-42B3-9825-E4D3CA797F12}"/>
              </a:ext>
            </a:extLst>
          </p:cNvPr>
          <p:cNvSpPr/>
          <p:nvPr/>
        </p:nvSpPr>
        <p:spPr>
          <a:xfrm>
            <a:off x="7824259" y="3312145"/>
            <a:ext cx="171621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D7BF49-EF29-4DB0-8CCD-7037C09E1F47}"/>
              </a:ext>
            </a:extLst>
          </p:cNvPr>
          <p:cNvSpPr/>
          <p:nvPr/>
        </p:nvSpPr>
        <p:spPr>
          <a:xfrm>
            <a:off x="7569427" y="4695780"/>
            <a:ext cx="1083161" cy="1338016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18036E-8184-4121-BB1C-70D5BC38A2BE}"/>
              </a:ext>
            </a:extLst>
          </p:cNvPr>
          <p:cNvSpPr/>
          <p:nvPr/>
        </p:nvSpPr>
        <p:spPr>
          <a:xfrm>
            <a:off x="6127984" y="4688084"/>
            <a:ext cx="136126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AC2D8A22-8B40-41E3-89CC-7D7B05A5B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49" y="4815495"/>
            <a:ext cx="1203962" cy="11369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86F629A-B8D1-4879-A2B8-9CE0B7CAAD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4883" y="2035729"/>
            <a:ext cx="4530097" cy="4978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B06D4B-87BF-46E1-BD49-87FAD365F253}"/>
              </a:ext>
            </a:extLst>
          </p:cNvPr>
          <p:cNvSpPr txBox="1"/>
          <p:nvPr/>
        </p:nvSpPr>
        <p:spPr>
          <a:xfrm>
            <a:off x="1642510" y="1536954"/>
            <a:ext cx="2371621" cy="405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200"/>
              </a:lnSpc>
            </a:pPr>
            <a:r>
              <a:rPr lang="es-ES_tradnl" sz="3000" b="1" dirty="0">
                <a:effectLst/>
                <a:latin typeface="Aial"/>
                <a:ea typeface="Times New Roman" panose="02020603050405020304" pitchFamily="18" charset="0"/>
                <a:cs typeface="Times New Roman" panose="02020603050405020304" pitchFamily="18" charset="0"/>
              </a:rPr>
              <a:t>casa digital</a:t>
            </a:r>
            <a:endParaRPr lang="en-US" sz="3000" dirty="0">
              <a:latin typeface="Aial"/>
            </a:endParaRP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5DCF6F5-0E03-426E-BFDC-2C70B8E6E4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241" y="4932443"/>
            <a:ext cx="988165" cy="1061544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86A349FE-089F-4100-BE3F-FB50BCCEFC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858" y="2087913"/>
            <a:ext cx="1068234" cy="1021309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6EF8C296-6513-4FAC-A3A4-C965C48CB3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345" y="2134754"/>
            <a:ext cx="921560" cy="894528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B79533A8-4CD8-4B3F-AFE3-8CF3FDC0D90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46" y="2059571"/>
            <a:ext cx="960907" cy="948231"/>
          </a:xfrm>
          <a:prstGeom prst="rect">
            <a:avLst/>
          </a:prstGeom>
        </p:spPr>
      </p:pic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D6BDE4B2-C3B8-4073-BDA8-B0623F1CF93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10" y="3418468"/>
            <a:ext cx="1207010" cy="1115570"/>
          </a:xfrm>
          <a:prstGeom prst="rect">
            <a:avLst/>
          </a:prstGeom>
        </p:spPr>
      </p:pic>
      <p:pic>
        <p:nvPicPr>
          <p:cNvPr id="34" name="Picture 33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2B72AB9-6C4A-4130-B0CB-908C3712B3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39" y="3365626"/>
            <a:ext cx="1438659" cy="1216154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8A78E165-EAEB-421C-987A-76337596F7B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93" y="4851961"/>
            <a:ext cx="1083162" cy="107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79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C6AD032-BA51-49E1-8566-DD8BBEE35CDF}"/>
              </a:ext>
            </a:extLst>
          </p:cNvPr>
          <p:cNvGrpSpPr/>
          <p:nvPr/>
        </p:nvGrpSpPr>
        <p:grpSpPr>
          <a:xfrm>
            <a:off x="5600038" y="874811"/>
            <a:ext cx="4312067" cy="5865001"/>
            <a:chOff x="3805562" y="1203396"/>
            <a:chExt cx="4312067" cy="5865001"/>
          </a:xfrm>
        </p:grpSpPr>
        <p:pic>
          <p:nvPicPr>
            <p:cNvPr id="25" name="Picture 2" descr="Risultati immagini per ipad frame">
              <a:extLst>
                <a:ext uri="{FF2B5EF4-FFF2-40B4-BE49-F238E27FC236}">
                  <a16:creationId xmlns:a16="http://schemas.microsoft.com/office/drawing/2014/main" id="{77C1BC8C-5A90-46A8-AAB7-E3F62EBA8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6F42261-1050-4037-8160-0923B4925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CE3C85B-8CB8-4A22-9111-0D8632A242C9}"/>
              </a:ext>
            </a:extLst>
          </p:cNvPr>
          <p:cNvSpPr/>
          <p:nvPr/>
        </p:nvSpPr>
        <p:spPr>
          <a:xfrm>
            <a:off x="6109447" y="1914937"/>
            <a:ext cx="1154202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435B53-21FC-473C-933A-A328585D7FB3}"/>
              </a:ext>
            </a:extLst>
          </p:cNvPr>
          <p:cNvSpPr/>
          <p:nvPr/>
        </p:nvSpPr>
        <p:spPr>
          <a:xfrm>
            <a:off x="7315392" y="1914936"/>
            <a:ext cx="1083161" cy="1320589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E94A03-7C14-401D-93BE-1E1CD314DBDF}"/>
              </a:ext>
            </a:extLst>
          </p:cNvPr>
          <p:cNvSpPr/>
          <p:nvPr/>
        </p:nvSpPr>
        <p:spPr>
          <a:xfrm>
            <a:off x="8450296" y="1914937"/>
            <a:ext cx="1019538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97602F-B155-48CF-B339-F6CD004DD1F3}"/>
              </a:ext>
            </a:extLst>
          </p:cNvPr>
          <p:cNvSpPr/>
          <p:nvPr/>
        </p:nvSpPr>
        <p:spPr>
          <a:xfrm>
            <a:off x="6117847" y="3323284"/>
            <a:ext cx="1657663" cy="13280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B13CEE-DFEF-42B3-9825-E4D3CA797F12}"/>
              </a:ext>
            </a:extLst>
          </p:cNvPr>
          <p:cNvSpPr/>
          <p:nvPr/>
        </p:nvSpPr>
        <p:spPr>
          <a:xfrm>
            <a:off x="7824259" y="3312145"/>
            <a:ext cx="171621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D7BF49-EF29-4DB0-8CCD-7037C09E1F47}"/>
              </a:ext>
            </a:extLst>
          </p:cNvPr>
          <p:cNvSpPr/>
          <p:nvPr/>
        </p:nvSpPr>
        <p:spPr>
          <a:xfrm>
            <a:off x="7569427" y="4695780"/>
            <a:ext cx="1083161" cy="1338016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18036E-8184-4121-BB1C-70D5BC38A2BE}"/>
              </a:ext>
            </a:extLst>
          </p:cNvPr>
          <p:cNvSpPr/>
          <p:nvPr/>
        </p:nvSpPr>
        <p:spPr>
          <a:xfrm>
            <a:off x="6127984" y="4688084"/>
            <a:ext cx="136126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476A39A-D1AE-4F85-A8F4-0C7DCB68B6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29656">
            <a:off x="-639098" y="1260941"/>
            <a:ext cx="5076170" cy="507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7681F684-8ECA-437E-A7C3-F96E6D5F5D09}"/>
              </a:ext>
            </a:extLst>
          </p:cNvPr>
          <p:cNvSpPr/>
          <p:nvPr/>
        </p:nvSpPr>
        <p:spPr>
          <a:xfrm flipH="1">
            <a:off x="1761933" y="731054"/>
            <a:ext cx="2790307" cy="2504471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id="{EE6A9F1E-0D6E-4705-AEFB-C632683A8B2C}"/>
              </a:ext>
            </a:extLst>
          </p:cNvPr>
          <p:cNvSpPr/>
          <p:nvPr/>
        </p:nvSpPr>
        <p:spPr>
          <a:xfrm rot="19411387" flipH="1">
            <a:off x="1675059" y="2867849"/>
            <a:ext cx="2005930" cy="188073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66B8FD7-4E70-4DF5-A518-EBBD3924CDAD}"/>
              </a:ext>
            </a:extLst>
          </p:cNvPr>
          <p:cNvSpPr txBox="1"/>
          <p:nvPr/>
        </p:nvSpPr>
        <p:spPr>
          <a:xfrm>
            <a:off x="1719507" y="3418000"/>
            <a:ext cx="1848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¿Se la darías a cualquiera?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0D5B6F7-1F40-4B7B-B5F8-495DC84A0A6B}"/>
              </a:ext>
            </a:extLst>
          </p:cNvPr>
          <p:cNvSpPr txBox="1"/>
          <p:nvPr/>
        </p:nvSpPr>
        <p:spPr>
          <a:xfrm>
            <a:off x="2257262" y="1741621"/>
            <a:ext cx="17722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casa digital 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A18751-DD70-4772-A27F-0DC48D63A7EF}"/>
              </a:ext>
            </a:extLst>
          </p:cNvPr>
          <p:cNvSpPr txBox="1"/>
          <p:nvPr/>
        </p:nvSpPr>
        <p:spPr>
          <a:xfrm>
            <a:off x="2108517" y="1111617"/>
            <a:ext cx="2193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contraseña es la llave de tu </a:t>
            </a:r>
            <a:endParaRPr lang="en-US" dirty="0"/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EEDC062B-9E95-4BDD-AC03-33460E3FE5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241" y="4932443"/>
            <a:ext cx="988165" cy="1061544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399B3DBF-B0D3-44F0-BD66-6D1BDB95E6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762" y="2064756"/>
            <a:ext cx="1124692" cy="1075287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1DC4373A-7300-4E46-9C38-136D81B1C7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695" y="2089176"/>
            <a:ext cx="1001484" cy="972107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2F1076AF-F6C6-4DBB-B061-179F897FD2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846" y="2059571"/>
            <a:ext cx="960907" cy="948231"/>
          </a:xfrm>
          <a:prstGeom prst="rect">
            <a:avLst/>
          </a:prstGeom>
        </p:spPr>
      </p:pic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0689D6E8-5507-44F4-B18F-A10B2041EE2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72" y="3422414"/>
            <a:ext cx="1207010" cy="1115570"/>
          </a:xfrm>
          <a:prstGeom prst="rect">
            <a:avLst/>
          </a:prstGeom>
        </p:spPr>
      </p:pic>
      <p:pic>
        <p:nvPicPr>
          <p:cNvPr id="42" name="Picture 4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84F0A722-CC28-473F-831A-D956935465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37" y="3385857"/>
            <a:ext cx="1438659" cy="1216154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5F4C7313-1752-4E91-803F-05FAD47A75B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79" y="4840372"/>
            <a:ext cx="1203962" cy="1136906"/>
          </a:xfrm>
          <a:prstGeom prst="rect">
            <a:avLst/>
          </a:prstGeom>
        </p:spPr>
      </p:pic>
      <p:pic>
        <p:nvPicPr>
          <p:cNvPr id="44" name="Picture 43" descr="Icon&#10;&#10;Description automatically generated">
            <a:extLst>
              <a:ext uri="{FF2B5EF4-FFF2-40B4-BE49-F238E27FC236}">
                <a16:creationId xmlns:a16="http://schemas.microsoft.com/office/drawing/2014/main" id="{07D56548-8259-4DFC-9737-4FC6B1A8342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12" y="4808190"/>
            <a:ext cx="1120878" cy="110988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1634E11-4470-4930-B932-31B92F2724E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889000" y="2059571"/>
            <a:ext cx="4233899" cy="464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8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3436</TotalTime>
  <Words>387</Words>
  <Application>Microsoft Office PowerPoint</Application>
  <PresentationFormat>Widescreen</PresentationFormat>
  <Paragraphs>57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DomBold BT</vt:lpstr>
      <vt:lpstr>Aial</vt:lpstr>
      <vt:lpstr>Century Gothic</vt:lpstr>
      <vt:lpstr>Arial</vt:lpstr>
      <vt:lpstr>Calibri</vt:lpstr>
      <vt:lpstr>Wingdings 3</vt:lpstr>
      <vt:lpstr>Balloon XBd BT</vt:lpstr>
      <vt:lpstr>Ion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 casa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Hasta pronto en www.itu-cop-guidelines.com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Cicconi, Cecilia</dc:creator>
  <cp:lastModifiedBy>Shukla, Vedika</cp:lastModifiedBy>
  <cp:revision>130</cp:revision>
  <dcterms:created xsi:type="dcterms:W3CDTF">2020-08-31T09:59:46Z</dcterms:created>
  <dcterms:modified xsi:type="dcterms:W3CDTF">2022-03-01T14:26:16Z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244f673-923e-4cdb-8bf1-dfcce5b5c514_Enabled">
    <vt:lpwstr>True</vt:lpwstr>
  </property>
  <property fmtid="{D5CDD505-2E9C-101B-9397-08002B2CF9AE}" pid="3" name="MSIP_Label_b244f673-923e-4cdb-8bf1-dfcce5b5c514_SiteId">
    <vt:lpwstr>36da45f1-dd2c-4d1f-af13-5abe46b99921</vt:lpwstr>
  </property>
  <property fmtid="{D5CDD505-2E9C-101B-9397-08002B2CF9AE}" pid="4" name="MSIP_Label_b244f673-923e-4cdb-8bf1-dfcce5b5c514_Owner">
    <vt:lpwstr>ccicconi@deloitte.it</vt:lpwstr>
  </property>
  <property fmtid="{D5CDD505-2E9C-101B-9397-08002B2CF9AE}" pid="5" name="MSIP_Label_b244f673-923e-4cdb-8bf1-dfcce5b5c514_SetDate">
    <vt:lpwstr>2020-08-31T10:03:42.1628441Z</vt:lpwstr>
  </property>
  <property fmtid="{D5CDD505-2E9C-101B-9397-08002B2CF9AE}" pid="6" name="MSIP_Label_b244f673-923e-4cdb-8bf1-dfcce5b5c514_Name">
    <vt:lpwstr>Confidential</vt:lpwstr>
  </property>
  <property fmtid="{D5CDD505-2E9C-101B-9397-08002B2CF9AE}" pid="7" name="MSIP_Label_b244f673-923e-4cdb-8bf1-dfcce5b5c514_Application">
    <vt:lpwstr>Microsoft Azure Information Protection</vt:lpwstr>
  </property>
  <property fmtid="{D5CDD505-2E9C-101B-9397-08002B2CF9AE}" pid="8" name="MSIP_Label_b244f673-923e-4cdb-8bf1-dfcce5b5c514_ActionId">
    <vt:lpwstr>9d312c00-5338-439f-ba30-95c6c68ee54c</vt:lpwstr>
  </property>
  <property fmtid="{D5CDD505-2E9C-101B-9397-08002B2CF9AE}" pid="9" name="MSIP_Label_b244f673-923e-4cdb-8bf1-dfcce5b5c514_Extended_MSFT_Method">
    <vt:lpwstr>Automatic</vt:lpwstr>
  </property>
  <property fmtid="{D5CDD505-2E9C-101B-9397-08002B2CF9AE}" pid="10" name="MSIP_Label_ea60d57e-af5b-4752-ac57-3e4f28ca11dc_Enabled">
    <vt:lpwstr>True</vt:lpwstr>
  </property>
  <property fmtid="{D5CDD505-2E9C-101B-9397-08002B2CF9AE}" pid="11" name="MSIP_Label_ea60d57e-af5b-4752-ac57-3e4f28ca11dc_SiteId">
    <vt:lpwstr>36da45f1-dd2c-4d1f-af13-5abe46b99921</vt:lpwstr>
  </property>
  <property fmtid="{D5CDD505-2E9C-101B-9397-08002B2CF9AE}" pid="12" name="MSIP_Label_ea60d57e-af5b-4752-ac57-3e4f28ca11dc_Owner">
    <vt:lpwstr>ccicconi@deloitte.it</vt:lpwstr>
  </property>
  <property fmtid="{D5CDD505-2E9C-101B-9397-08002B2CF9AE}" pid="13" name="MSIP_Label_ea60d57e-af5b-4752-ac57-3e4f28ca11dc_SetDate">
    <vt:lpwstr>2020-08-31T10:03:42.1628441Z</vt:lpwstr>
  </property>
  <property fmtid="{D5CDD505-2E9C-101B-9397-08002B2CF9AE}" pid="14" name="MSIP_Label_ea60d57e-af5b-4752-ac57-3e4f28ca11dc_Name">
    <vt:lpwstr>No Additional Protection</vt:lpwstr>
  </property>
  <property fmtid="{D5CDD505-2E9C-101B-9397-08002B2CF9AE}" pid="15" name="MSIP_Label_ea60d57e-af5b-4752-ac57-3e4f28ca11dc_Application">
    <vt:lpwstr>Microsoft Azure Information Protection</vt:lpwstr>
  </property>
  <property fmtid="{D5CDD505-2E9C-101B-9397-08002B2CF9AE}" pid="16" name="MSIP_Label_ea60d57e-af5b-4752-ac57-3e4f28ca11dc_ActionId">
    <vt:lpwstr>9d312c00-5338-439f-ba30-95c6c68ee54c</vt:lpwstr>
  </property>
  <property fmtid="{D5CDD505-2E9C-101B-9397-08002B2CF9AE}" pid="17" name="MSIP_Label_ea60d57e-af5b-4752-ac57-3e4f28ca11dc_Parent">
    <vt:lpwstr>b244f673-923e-4cdb-8bf1-dfcce5b5c514</vt:lpwstr>
  </property>
  <property fmtid="{D5CDD505-2E9C-101B-9397-08002B2CF9AE}" pid="18" name="MSIP_Label_ea60d57e-af5b-4752-ac57-3e4f28ca11dc_Extended_MSFT_Method">
    <vt:lpwstr>Automatic</vt:lpwstr>
  </property>
  <property fmtid="{D5CDD505-2E9C-101B-9397-08002B2CF9AE}" pid="19" name="Sensitivity">
    <vt:lpwstr>Confidential No Additional Protection</vt:lpwstr>
  </property>
</Properties>
</file>