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7"/>
  </p:notesMasterIdLst>
  <p:handoutMasterIdLst>
    <p:handoutMasterId r:id="rId28"/>
  </p:handoutMasterIdLst>
  <p:sldIdLst>
    <p:sldId id="256" r:id="rId3"/>
    <p:sldId id="307" r:id="rId4"/>
    <p:sldId id="308" r:id="rId5"/>
    <p:sldId id="295" r:id="rId6"/>
    <p:sldId id="309" r:id="rId7"/>
    <p:sldId id="2652" r:id="rId8"/>
    <p:sldId id="2653" r:id="rId9"/>
    <p:sldId id="2646" r:id="rId10"/>
    <p:sldId id="2647" r:id="rId11"/>
    <p:sldId id="2648" r:id="rId12"/>
    <p:sldId id="2654" r:id="rId13"/>
    <p:sldId id="2655" r:id="rId14"/>
    <p:sldId id="2656" r:id="rId15"/>
    <p:sldId id="2657" r:id="rId16"/>
    <p:sldId id="2659" r:id="rId17"/>
    <p:sldId id="2658" r:id="rId18"/>
    <p:sldId id="2660" r:id="rId19"/>
    <p:sldId id="2661" r:id="rId20"/>
    <p:sldId id="2662" r:id="rId21"/>
    <p:sldId id="2663" r:id="rId22"/>
    <p:sldId id="2664" r:id="rId23"/>
    <p:sldId id="2665" r:id="rId24"/>
    <p:sldId id="2666" r:id="rId25"/>
    <p:sldId id="30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D00"/>
    <a:srgbClr val="F4F4F4"/>
    <a:srgbClr val="009CD6"/>
    <a:srgbClr val="5B9BD5"/>
    <a:srgbClr val="363871"/>
    <a:srgbClr val="FFBE14"/>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49" autoAdjust="0"/>
    <p:restoredTop sz="79967" autoAdjust="0"/>
  </p:normalViewPr>
  <p:slideViewPr>
    <p:cSldViewPr snapToGrid="0">
      <p:cViewPr>
        <p:scale>
          <a:sx n="100" d="100"/>
          <a:sy n="100" d="100"/>
        </p:scale>
        <p:origin x="-120" y="488"/>
      </p:cViewPr>
      <p:guideLst>
        <p:guide orient="horz" pos="2160"/>
        <p:guide pos="3840"/>
      </p:guideLst>
    </p:cSldViewPr>
  </p:slideViewPr>
  <p:notesTextViewPr>
    <p:cViewPr>
      <p:scale>
        <a:sx n="1" d="1"/>
        <a:sy n="1" d="1"/>
      </p:scale>
      <p:origin x="0" y="0"/>
    </p:cViewPr>
  </p:notesTextViewPr>
  <p:notesViewPr>
    <p:cSldViewPr snapToGrid="0">
      <p:cViewPr varScale="1">
        <p:scale>
          <a:sx n="81" d="100"/>
          <a:sy n="81" d="100"/>
        </p:scale>
        <p:origin x="-288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6BE192EA-4FB5-417A-96F6-B3058A54AB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875D5479-0008-4BFD-BE18-7442B16913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2114D-3A05-4B20-822E-8261653B33D2}" type="datetimeFigureOut">
              <a:rPr lang="en-US" smtClean="0"/>
              <a:t>23.06.20</a:t>
            </a:fld>
            <a:endParaRPr lang="en-US"/>
          </a:p>
        </p:txBody>
      </p:sp>
      <p:sp>
        <p:nvSpPr>
          <p:cNvPr id="4" name="Footer Placeholder 3">
            <a:extLst>
              <a:ext uri="{FF2B5EF4-FFF2-40B4-BE49-F238E27FC236}">
                <a16:creationId xmlns:a16="http://schemas.microsoft.com/office/drawing/2014/main" xmlns="" id="{EABD4BE7-9FD8-4D10-87DD-2B2BC23B46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F10342B2-B657-4BF5-B0C4-8D3FD65073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E5079B-D1F0-49DB-8DFB-E06CD09EC17E}" type="slidenum">
              <a:rPr lang="en-US" smtClean="0"/>
              <a:t>‹Nr.›</a:t>
            </a:fld>
            <a:endParaRPr lang="en-US"/>
          </a:p>
        </p:txBody>
      </p:sp>
    </p:spTree>
    <p:extLst>
      <p:ext uri="{BB962C8B-B14F-4D97-AF65-F5344CB8AC3E}">
        <p14:creationId xmlns:p14="http://schemas.microsoft.com/office/powerpoint/2010/main" val="4200547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F008D2-43B4-45EB-8E80-36DCF9CD046D}" type="datetimeFigureOut">
              <a:rPr lang="en-US" smtClean="0"/>
              <a:t>23.06.20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8591F-50F3-4C40-9DA2-D793276CC051}" type="slidenum">
              <a:rPr lang="en-US" smtClean="0"/>
              <a:t>‹Nr.›</a:t>
            </a:fld>
            <a:endParaRPr lang="en-US"/>
          </a:p>
        </p:txBody>
      </p:sp>
    </p:spTree>
    <p:extLst>
      <p:ext uri="{BB962C8B-B14F-4D97-AF65-F5344CB8AC3E}">
        <p14:creationId xmlns:p14="http://schemas.microsoft.com/office/powerpoint/2010/main" val="779994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 cannot ignore technology – very often the media focuses on the things that can (and do) go wrong but there are many positives and most people would agree that the positives outweigh the negatives. Many will think that if we are not connected we are missing out.</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3</a:t>
            </a:fld>
            <a:endParaRPr lang="en-US"/>
          </a:p>
        </p:txBody>
      </p:sp>
    </p:spTree>
    <p:extLst>
      <p:ext uri="{BB962C8B-B14F-4D97-AF65-F5344CB8AC3E}">
        <p14:creationId xmlns:p14="http://schemas.microsoft.com/office/powerpoint/2010/main" val="3362184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Have an understanding of the devices that are available in the house and the platforms that are being used. You don’t need to be an expert on every app and game that your children are using but it is important to have an awareness of what they are – so you could find out more about them if there was a problem.</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12</a:t>
            </a:fld>
            <a:endParaRPr lang="en-US"/>
          </a:p>
        </p:txBody>
      </p:sp>
    </p:spTree>
    <p:extLst>
      <p:ext uri="{BB962C8B-B14F-4D97-AF65-F5344CB8AC3E}">
        <p14:creationId xmlns:p14="http://schemas.microsoft.com/office/powerpoint/2010/main" val="569053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Cyber-security is an important part of online safety. Devices should be protected from malware and viruses in the same way that you would protect your home from intruders. Parents should be putting this sort of protection in place for their children. </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13</a:t>
            </a:fld>
            <a:endParaRPr lang="en-US"/>
          </a:p>
        </p:txBody>
      </p:sp>
    </p:spTree>
    <p:extLst>
      <p:ext uri="{BB962C8B-B14F-4D97-AF65-F5344CB8AC3E}">
        <p14:creationId xmlns:p14="http://schemas.microsoft.com/office/powerpoint/2010/main" val="3861756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Have a discussion about when and where and how technology can be used in the home. It’s good to have device free mealtimes and this should apply to parents as well. It’s good to ensure that devices aren’t kept in the bedroom overnight – and this should apply to parents as well. The argument here is that a device in the bedroom is likely to impact on sleep. It’s not necessarily about children doing the wrong thing on a device (accessing inappropriate content for example) rather that it will be a distraction and can stop them from getting enough sleep.</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14</a:t>
            </a:fld>
            <a:endParaRPr lang="en-US"/>
          </a:p>
        </p:txBody>
      </p:sp>
    </p:spTree>
    <p:extLst>
      <p:ext uri="{BB962C8B-B14F-4D97-AF65-F5344CB8AC3E}">
        <p14:creationId xmlns:p14="http://schemas.microsoft.com/office/powerpoint/2010/main" val="3407747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Take an interest in what children are doing online. Ask if you can play a game with them – just as you would be interested in what they are doing when they go out. Parents should be aware of what their children are doing online but not too intrusive or judgmental. So we need to have some understanding but not dismiss something because we don’t get it! Children and young people are getting something from what they do online – it’s about having a balance and not be only spending time online…</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15</a:t>
            </a:fld>
            <a:endParaRPr lang="en-US"/>
          </a:p>
        </p:txBody>
      </p:sp>
    </p:spTree>
    <p:extLst>
      <p:ext uri="{BB962C8B-B14F-4D97-AF65-F5344CB8AC3E}">
        <p14:creationId xmlns:p14="http://schemas.microsoft.com/office/powerpoint/2010/main" val="2743143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There are age ratings on games and apps and these can be a useful guide for parents – equally there are websites that provide useful reviews of popular games and apps. </a:t>
            </a:r>
            <a:r>
              <a:rPr lang="en-GB" dirty="0" err="1" smtClean="0"/>
              <a:t>www.commonsensemedia.org</a:t>
            </a:r>
            <a:r>
              <a:rPr lang="en-GB" dirty="0" smtClean="0"/>
              <a:t> </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16</a:t>
            </a:fld>
            <a:endParaRPr lang="en-US"/>
          </a:p>
        </p:txBody>
      </p:sp>
    </p:spTree>
    <p:extLst>
      <p:ext uri="{BB962C8B-B14F-4D97-AF65-F5344CB8AC3E}">
        <p14:creationId xmlns:p14="http://schemas.microsoft.com/office/powerpoint/2010/main" val="3238581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Devices have settings which can disable in-app purchases or the use of credit cards online. Before a device is given to a child it is important to enable these settings so that there is some control over any online transactions. </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17</a:t>
            </a:fld>
            <a:endParaRPr lang="en-US"/>
          </a:p>
        </p:txBody>
      </p:sp>
    </p:spTree>
    <p:extLst>
      <p:ext uri="{BB962C8B-B14F-4D97-AF65-F5344CB8AC3E}">
        <p14:creationId xmlns:p14="http://schemas.microsoft.com/office/powerpoint/2010/main" val="908040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Knowing how to report is crucial. Ideally if something went wrong children and young people would tell their parents or a trusted adult – but there are also helplines and of course in many cases they can report to the app/game that they are using. Reporting is important and needs to be encouraged – children should know how to do this. Again – the way a parent reacts is critical – if they are telling you about a problem that’s a good thing – they’re not keeping it to themselves – your reaction will determine whether they would come to you again if something else went wrong.</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18</a:t>
            </a:fld>
            <a:endParaRPr lang="en-US"/>
          </a:p>
        </p:txBody>
      </p:sp>
    </p:spTree>
    <p:extLst>
      <p:ext uri="{BB962C8B-B14F-4D97-AF65-F5344CB8AC3E}">
        <p14:creationId xmlns:p14="http://schemas.microsoft.com/office/powerpoint/2010/main" val="2637899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If we are getting a service for nothing (i.e. not paying for it) it is because we (the user) are the product. Children and young people need to understand that very often they are giving permission to apps and games to access their data. Discussion around this is important – remind them to come and ask if they are unsure. </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19</a:t>
            </a:fld>
            <a:endParaRPr lang="en-US"/>
          </a:p>
        </p:txBody>
      </p:sp>
    </p:spTree>
    <p:extLst>
      <p:ext uri="{BB962C8B-B14F-4D97-AF65-F5344CB8AC3E}">
        <p14:creationId xmlns:p14="http://schemas.microsoft.com/office/powerpoint/2010/main" val="145884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One of the most widely share online safety messages is </a:t>
            </a:r>
            <a:r>
              <a:rPr lang="en-GB" i="1" dirty="0" smtClean="0"/>
              <a:t>don’t talk to strangers online</a:t>
            </a:r>
            <a:r>
              <a:rPr lang="en-GB" i="0" dirty="0" smtClean="0"/>
              <a:t> stories of paedophiles fill parents with fear – understandably. The message is important but children do talk to strangers and this isn’t necessarily always going to cause problems – if they feel uncomfortable when speaking to someone, if someone sends them something that is inappropriate or asks them to do something that they think is wrong then they should tell someone. However if by telling someone they fear the consequence – e.g. that they can’t use a particular app or game any longer then parents need to consider whether children are likely to tell them? If someone else is behaving in the wrong way towards them – e.g. sending them an inappropriate image on a social networking site (or asking the child to send something inappropriate) is it right to respond by telling the child that they cannot use the app any longer – they haven’t done anything wrong but they are being penalised – it may be possible to block a particular user and to report them –most sites have tools which allow a user to be in control of who can message them etc. etc. Again dialogue and discussion is the most important thing here. </a:t>
            </a:r>
            <a:endParaRPr lang="en-GB" dirty="0" smtClean="0"/>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21</a:t>
            </a:fld>
            <a:endParaRPr lang="en-US"/>
          </a:p>
        </p:txBody>
      </p:sp>
    </p:spTree>
    <p:extLst>
      <p:ext uri="{BB962C8B-B14F-4D97-AF65-F5344CB8AC3E}">
        <p14:creationId xmlns:p14="http://schemas.microsoft.com/office/powerpoint/2010/main" val="262907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 conversations about what it’s okay to share is important. A blanket statement saying don’t share any personal information online isn’t helpful – you can’t do very much online nowadays without sharing some personal information so talk about what would and wouldn’t be okay.</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22</a:t>
            </a:fld>
            <a:endParaRPr lang="en-US"/>
          </a:p>
        </p:txBody>
      </p:sp>
    </p:spTree>
    <p:extLst>
      <p:ext uri="{BB962C8B-B14F-4D97-AF65-F5344CB8AC3E}">
        <p14:creationId xmlns:p14="http://schemas.microsoft.com/office/powerpoint/2010/main" val="1517321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Graph to show the proportion of 15-24 year olds online alongside the total population – clearly this age group are more likely to be using the internet than the wider population hence the importance of child online protection. </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4</a:t>
            </a:fld>
            <a:endParaRPr lang="en-US"/>
          </a:p>
        </p:txBody>
      </p:sp>
    </p:spTree>
    <p:extLst>
      <p:ext uri="{BB962C8B-B14F-4D97-AF65-F5344CB8AC3E}">
        <p14:creationId xmlns:p14="http://schemas.microsoft.com/office/powerpoint/2010/main" val="177998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 conversation about online reputation is important – what will someone think when they </a:t>
            </a:r>
            <a:r>
              <a:rPr lang="en-GB" dirty="0" err="1" smtClean="0"/>
              <a:t>google</a:t>
            </a:r>
            <a:r>
              <a:rPr lang="en-GB" dirty="0" smtClean="0"/>
              <a:t> you and find some embarrassing photos or a tweet which was using inappropriate language. Remember that there is often no context to an image that appears online – it can easily be misinterpreted.  Parents should also consider the images that they might post of their children – have they checked that their children are happy for the images to be posted?</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23</a:t>
            </a:fld>
            <a:endParaRPr lang="en-US"/>
          </a:p>
        </p:txBody>
      </p:sp>
    </p:spTree>
    <p:extLst>
      <p:ext uri="{BB962C8B-B14F-4D97-AF65-F5344CB8AC3E}">
        <p14:creationId xmlns:p14="http://schemas.microsoft.com/office/powerpoint/2010/main" val="525776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It could be argued that none of these risks are new – they have all been around since way before the internet was even thought of – adults will protect children and young people from all of these risks in their offline lives without giving it a second thought – it is just more difficult to manage these risks when they are online. So, for example, before the internet came along parents could manage the types of things that their children would come across in the home environment but now with technology this becomes more difficult – so the internet has facilitated access to some of these risks. Parents should feel able to manage these – it’s more difficult than in the offline world but dialogue, discussion and good communication is all part of the solution. </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5</a:t>
            </a:fld>
            <a:endParaRPr lang="en-US"/>
          </a:p>
        </p:txBody>
      </p:sp>
    </p:spTree>
    <p:extLst>
      <p:ext uri="{BB962C8B-B14F-4D97-AF65-F5344CB8AC3E}">
        <p14:creationId xmlns:p14="http://schemas.microsoft.com/office/powerpoint/2010/main" val="3913747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good example of risk (carrying on from the previous slide) is that way before the internet was conceived, some children would look up rude words in dictionaries – the next slide (7) shows children looking up something that they weren’t supposed to be doing online. The key point here is that parents shouldn’t be surprised that sometimes children and young people will do things that perhaps they shouldn’t. This has always been the case – their friends may have encouraged them, they were trying to look cool – it was part of growing up…</a:t>
            </a:r>
          </a:p>
        </p:txBody>
      </p:sp>
      <p:sp>
        <p:nvSpPr>
          <p:cNvPr id="4" name="Slide Number Placeholder 3"/>
          <p:cNvSpPr>
            <a:spLocks noGrp="1"/>
          </p:cNvSpPr>
          <p:nvPr>
            <p:ph type="sldNum" sz="quarter" idx="5"/>
          </p:nvPr>
        </p:nvSpPr>
        <p:spPr/>
        <p:txBody>
          <a:bodyPr/>
          <a:lstStyle/>
          <a:p>
            <a:fld id="{2DFE8043-DB9B-4CE6-916A-01B07CC226A5}" type="slidenum">
              <a:rPr lang="en-GB" smtClean="0"/>
              <a:t>6</a:t>
            </a:fld>
            <a:endParaRPr lang="en-GB"/>
          </a:p>
        </p:txBody>
      </p:sp>
    </p:spTree>
    <p:extLst>
      <p:ext uri="{BB962C8B-B14F-4D97-AF65-F5344CB8AC3E}">
        <p14:creationId xmlns:p14="http://schemas.microsoft.com/office/powerpoint/2010/main" val="2012578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When they look up their rude words online the content that they might get back is way more extreme than anything they would have found in a dictionary and of course they are being offered images and videos as well as just words. Parents finding their children looking up rude words in a dictionary would probably not overreact whereas parents finding their children looking at inappropriate content online are more likely to. We understand why, the content can be shocking but the point is: if children are doing what children have always done – pushed boundaries been a little curious – can we blame them for this? Who gave them the phones, the tablet devices the computers? Their parents did – so not overreacting if something goes wrong is crucial. Children could be really upset by some of the content that they are exposed to and may need support rather than chastisement.</a:t>
            </a:r>
          </a:p>
        </p:txBody>
      </p:sp>
      <p:sp>
        <p:nvSpPr>
          <p:cNvPr id="4" name="Slide Number Placeholder 3"/>
          <p:cNvSpPr>
            <a:spLocks noGrp="1"/>
          </p:cNvSpPr>
          <p:nvPr>
            <p:ph type="sldNum" sz="quarter" idx="10"/>
          </p:nvPr>
        </p:nvSpPr>
        <p:spPr/>
        <p:txBody>
          <a:bodyPr/>
          <a:lstStyle/>
          <a:p>
            <a:pPr>
              <a:defRPr/>
            </a:pPr>
            <a:fld id="{EFE80188-A709-4A34-9BAF-21DFDA746D43}" type="slidenum">
              <a:rPr lang="en-US" altLang="en-US" smtClean="0"/>
              <a:pPr>
                <a:defRPr/>
              </a:pPr>
              <a:t>7</a:t>
            </a:fld>
            <a:endParaRPr lang="en-US" altLang="en-US"/>
          </a:p>
        </p:txBody>
      </p:sp>
    </p:spTree>
    <p:extLst>
      <p:ext uri="{BB962C8B-B14F-4D97-AF65-F5344CB8AC3E}">
        <p14:creationId xmlns:p14="http://schemas.microsoft.com/office/powerpoint/2010/main" val="1271637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 course it is possible for parents to manage the content that their children might be able to access – there are three ways to do this. Network level refers to filtering content as it comes into the home. It is possible to filter an internet connection and many of the providers will offer parental control tools which can manage inappropriate content – e.g. blocking different types of content from a list or setting times when a particular device is able to access the internet.</a:t>
            </a:r>
          </a:p>
        </p:txBody>
      </p:sp>
      <p:sp>
        <p:nvSpPr>
          <p:cNvPr id="4" name="Slide Number Placeholder 3"/>
          <p:cNvSpPr>
            <a:spLocks noGrp="1"/>
          </p:cNvSpPr>
          <p:nvPr>
            <p:ph type="sldNum" sz="quarter" idx="5"/>
          </p:nvPr>
        </p:nvSpPr>
        <p:spPr/>
        <p:txBody>
          <a:bodyPr/>
          <a:lstStyle/>
          <a:p>
            <a:fld id="{2DFE8043-DB9B-4CE6-916A-01B07CC226A5}" type="slidenum">
              <a:rPr lang="en-GB" smtClean="0"/>
              <a:t>8</a:t>
            </a:fld>
            <a:endParaRPr lang="en-GB"/>
          </a:p>
        </p:txBody>
      </p:sp>
    </p:spTree>
    <p:extLst>
      <p:ext uri="{BB962C8B-B14F-4D97-AF65-F5344CB8AC3E}">
        <p14:creationId xmlns:p14="http://schemas.microsoft.com/office/powerpoint/2010/main" val="2440739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Network level filtering (the previous slide) is good but it doesn’t apply when children are using their phone or tablet with 3 or 4 or 5G or if they connect it someone else’s </a:t>
            </a:r>
            <a:r>
              <a:rPr lang="en-GB" dirty="0" err="1"/>
              <a:t>wifi</a:t>
            </a:r>
            <a:r>
              <a:rPr lang="en-GB" dirty="0"/>
              <a:t>/internet which might not be filtered. Device level refers to using the controls that are available on handsets and tablets and computers nowadays. If these are installed then they will limit what the device can access regardless of what has been done at network level. It is important to point out that children and young people will almost certainly have friends who have completely unfiltered devices – so if they really did want to access a particular type of content they might be able to. Remember that content can be downloaded and shared in a message too. This would not be picked up by filtering. </a:t>
            </a:r>
          </a:p>
        </p:txBody>
      </p:sp>
      <p:sp>
        <p:nvSpPr>
          <p:cNvPr id="4" name="Slide Number Placeholder 3"/>
          <p:cNvSpPr>
            <a:spLocks noGrp="1"/>
          </p:cNvSpPr>
          <p:nvPr>
            <p:ph type="sldNum" sz="quarter" idx="5"/>
          </p:nvPr>
        </p:nvSpPr>
        <p:spPr/>
        <p:txBody>
          <a:bodyPr/>
          <a:lstStyle/>
          <a:p>
            <a:fld id="{2DFE8043-DB9B-4CE6-916A-01B07CC226A5}" type="slidenum">
              <a:rPr lang="en-GB" smtClean="0"/>
              <a:t>9</a:t>
            </a:fld>
            <a:endParaRPr lang="en-GB"/>
          </a:p>
        </p:txBody>
      </p:sp>
    </p:spTree>
    <p:extLst>
      <p:ext uri="{BB962C8B-B14F-4D97-AF65-F5344CB8AC3E}">
        <p14:creationId xmlns:p14="http://schemas.microsoft.com/office/powerpoint/2010/main" val="602587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human level is perhaps the most important – recognising that a parent may be an expert at filtering and monitoring but when their children are at someone else’s house they cannot assume that other parents are being as careful. Hence the need for dialogue and discussion – open channels of communication are vital. Surely parents would want to know if their children were struggling? If they overreact when something goes wrong it is unlikely that their children would tell them if they had a problem in the future – at a time when they might really need help and support.</a:t>
            </a:r>
          </a:p>
        </p:txBody>
      </p:sp>
      <p:sp>
        <p:nvSpPr>
          <p:cNvPr id="4" name="Slide Number Placeholder 3"/>
          <p:cNvSpPr>
            <a:spLocks noGrp="1"/>
          </p:cNvSpPr>
          <p:nvPr>
            <p:ph type="sldNum" sz="quarter" idx="5"/>
          </p:nvPr>
        </p:nvSpPr>
        <p:spPr/>
        <p:txBody>
          <a:bodyPr/>
          <a:lstStyle/>
          <a:p>
            <a:fld id="{2DFE8043-DB9B-4CE6-916A-01B07CC226A5}" type="slidenum">
              <a:rPr lang="en-GB" smtClean="0"/>
              <a:t>10</a:t>
            </a:fld>
            <a:endParaRPr lang="en-GB"/>
          </a:p>
        </p:txBody>
      </p:sp>
    </p:spTree>
    <p:extLst>
      <p:ext uri="{BB962C8B-B14F-4D97-AF65-F5344CB8AC3E}">
        <p14:creationId xmlns:p14="http://schemas.microsoft.com/office/powerpoint/2010/main" val="3023622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Working together with children is really important. Discover things as a family. Always assuming the worst is not helpful – recognise that the media always focuses on the worst things – yes there are risks but there are risks in the offline world too – but they don’t stop us from letting our children out of the house…a balance is important here – talk to your children.</a:t>
            </a:r>
            <a:endParaRPr lang="en-GB" dirty="0"/>
          </a:p>
        </p:txBody>
      </p:sp>
      <p:sp>
        <p:nvSpPr>
          <p:cNvPr id="4" name="Foliennummernplatzhalter 3"/>
          <p:cNvSpPr>
            <a:spLocks noGrp="1"/>
          </p:cNvSpPr>
          <p:nvPr>
            <p:ph type="sldNum" sz="quarter" idx="10"/>
          </p:nvPr>
        </p:nvSpPr>
        <p:spPr/>
        <p:txBody>
          <a:bodyPr/>
          <a:lstStyle/>
          <a:p>
            <a:fld id="{46A8591F-50F3-4C40-9DA2-D793276CC051}" type="slidenum">
              <a:rPr lang="en-US" smtClean="0"/>
              <a:t>11</a:t>
            </a:fld>
            <a:endParaRPr lang="en-US"/>
          </a:p>
        </p:txBody>
      </p:sp>
    </p:spTree>
    <p:extLst>
      <p:ext uri="{BB962C8B-B14F-4D97-AF65-F5344CB8AC3E}">
        <p14:creationId xmlns:p14="http://schemas.microsoft.com/office/powerpoint/2010/main" val="339657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77049A8C-F0BB-4272-9D2B-AB5262E10062}"/>
              </a:ext>
            </a:extLst>
          </p:cNvPr>
          <p:cNvSpPr/>
          <p:nvPr userDrawn="1"/>
        </p:nvSpPr>
        <p:spPr>
          <a:xfrm>
            <a:off x="2799142"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22A543E5-6C48-4CDD-A44C-172011688B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04699" y="5914419"/>
            <a:ext cx="639990" cy="705454"/>
          </a:xfrm>
          <a:prstGeom prst="rect">
            <a:avLst/>
          </a:prstGeom>
        </p:spPr>
      </p:pic>
      <p:sp>
        <p:nvSpPr>
          <p:cNvPr id="19" name="TextBox 18">
            <a:extLst>
              <a:ext uri="{FF2B5EF4-FFF2-40B4-BE49-F238E27FC236}">
                <a16:creationId xmlns:a16="http://schemas.microsoft.com/office/drawing/2014/main" xmlns="" id="{E5242398-E226-4517-BB53-572F445F3143}"/>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7" name="Title 1">
            <a:extLst>
              <a:ext uri="{FF2B5EF4-FFF2-40B4-BE49-F238E27FC236}">
                <a16:creationId xmlns:a16="http://schemas.microsoft.com/office/drawing/2014/main" xmlns="" id="{1646A0C1-0E8C-45B0-944A-A02F140E7DED}"/>
              </a:ext>
            </a:extLst>
          </p:cNvPr>
          <p:cNvSpPr>
            <a:spLocks noGrp="1"/>
          </p:cNvSpPr>
          <p:nvPr>
            <p:ph type="title" hasCustomPrompt="1"/>
          </p:nvPr>
        </p:nvSpPr>
        <p:spPr>
          <a:xfrm>
            <a:off x="2982594" y="849573"/>
            <a:ext cx="8123377" cy="635902"/>
          </a:xfrm>
          <a:prstGeom prst="rect">
            <a:avLst/>
          </a:prstGeom>
        </p:spPr>
        <p:txBody>
          <a:bodyPr>
            <a:noAutofit/>
          </a:bodyPr>
          <a:lstStyle>
            <a:lvl1pPr>
              <a:defRPr sz="3200"/>
            </a:lvl1pPr>
          </a:lstStyle>
          <a:p>
            <a:pPr lvl="0"/>
            <a:r>
              <a:rPr lang="en-US" dirty="0"/>
              <a:t>Click to edit Master text styles</a:t>
            </a:r>
          </a:p>
        </p:txBody>
      </p:sp>
      <p:cxnSp>
        <p:nvCxnSpPr>
          <p:cNvPr id="8" name="Straight Connector 7">
            <a:extLst>
              <a:ext uri="{FF2B5EF4-FFF2-40B4-BE49-F238E27FC236}">
                <a16:creationId xmlns:a16="http://schemas.microsoft.com/office/drawing/2014/main" xmlns="" id="{C8AB02DC-F311-4ED9-8DA3-92AD450BB20C}"/>
              </a:ext>
            </a:extLst>
          </p:cNvPr>
          <p:cNvCxnSpPr/>
          <p:nvPr userDrawn="1"/>
        </p:nvCxnSpPr>
        <p:spPr>
          <a:xfrm>
            <a:off x="281501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06975653"/>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AA9A3B-CF71-48AC-B4B0-550E5EC772C1}"/>
              </a:ext>
            </a:extLst>
          </p:cNvPr>
          <p:cNvSpPr>
            <a:spLocks noGrp="1"/>
          </p:cNvSpPr>
          <p:nvPr>
            <p:ph type="title"/>
          </p:nvPr>
        </p:nvSpPr>
        <p:spPr>
          <a:xfrm>
            <a:off x="616268" y="712393"/>
            <a:ext cx="10976290" cy="635902"/>
          </a:xfrm>
          <a:prstGeom prst="rect">
            <a:avLst/>
          </a:prstGeom>
        </p:spPr>
        <p:txBody>
          <a:bodyPr anchor="t"/>
          <a:lstStyle>
            <a:lvl1pPr>
              <a:defRPr sz="3200"/>
            </a:lvl1pPr>
          </a:lstStyle>
          <a:p>
            <a:r>
              <a:rPr lang="en-US" dirty="0"/>
              <a:t>Click to edit Master title style</a:t>
            </a:r>
          </a:p>
        </p:txBody>
      </p:sp>
      <p:cxnSp>
        <p:nvCxnSpPr>
          <p:cNvPr id="12" name="Straight Connector 11">
            <a:extLst>
              <a:ext uri="{FF2B5EF4-FFF2-40B4-BE49-F238E27FC236}">
                <a16:creationId xmlns:a16="http://schemas.microsoft.com/office/drawing/2014/main" xmlns="" id="{5F35575D-2A7B-417D-BB1B-9E538CFA647E}"/>
              </a:ext>
            </a:extLst>
          </p:cNvPr>
          <p:cNvCxnSpPr/>
          <p:nvPr userDrawn="1"/>
        </p:nvCxnSpPr>
        <p:spPr>
          <a:xfrm>
            <a:off x="447102" y="71239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4" name="Picture Placeholder 2">
            <a:extLst>
              <a:ext uri="{FF2B5EF4-FFF2-40B4-BE49-F238E27FC236}">
                <a16:creationId xmlns:a16="http://schemas.microsoft.com/office/drawing/2014/main" xmlns="" id="{5ED55E9E-BFC6-411F-90A8-B7CC917CD1B5}"/>
              </a:ext>
            </a:extLst>
          </p:cNvPr>
          <p:cNvSpPr>
            <a:spLocks noGrp="1"/>
          </p:cNvSpPr>
          <p:nvPr>
            <p:ph type="pic" idx="1" hasCustomPrompt="1"/>
          </p:nvPr>
        </p:nvSpPr>
        <p:spPr>
          <a:xfrm>
            <a:off x="616270" y="1487227"/>
            <a:ext cx="10976290" cy="4658380"/>
          </a:xfrm>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
        <p:nvSpPr>
          <p:cNvPr id="13" name="TextBox 12">
            <a:extLst>
              <a:ext uri="{FF2B5EF4-FFF2-40B4-BE49-F238E27FC236}">
                <a16:creationId xmlns:a16="http://schemas.microsoft.com/office/drawing/2014/main" xmlns="" id="{F9DA661F-800A-4D80-80A8-E153B042F79F}"/>
              </a:ext>
            </a:extLst>
          </p:cNvPr>
          <p:cNvSpPr txBox="1"/>
          <p:nvPr userDrawn="1"/>
        </p:nvSpPr>
        <p:spPr>
          <a:xfrm>
            <a:off x="25738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Tree>
    <p:extLst>
      <p:ext uri="{BB962C8B-B14F-4D97-AF65-F5344CB8AC3E}">
        <p14:creationId xmlns:p14="http://schemas.microsoft.com/office/powerpoint/2010/main" val="386605054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AA9A3B-CF71-48AC-B4B0-550E5EC772C1}"/>
              </a:ext>
            </a:extLst>
          </p:cNvPr>
          <p:cNvSpPr>
            <a:spLocks noGrp="1"/>
          </p:cNvSpPr>
          <p:nvPr>
            <p:ph type="title"/>
          </p:nvPr>
        </p:nvSpPr>
        <p:spPr>
          <a:xfrm>
            <a:off x="616268" y="712393"/>
            <a:ext cx="10976290" cy="635902"/>
          </a:xfrm>
          <a:prstGeom prst="rect">
            <a:avLst/>
          </a:prstGeom>
        </p:spPr>
        <p:txBody>
          <a:bodyPr anchor="t"/>
          <a:lstStyle>
            <a:lvl1pPr>
              <a:defRPr sz="3200"/>
            </a:lvl1pPr>
          </a:lstStyle>
          <a:p>
            <a:r>
              <a:rPr lang="en-US" dirty="0"/>
              <a:t>Click to edit Master title style</a:t>
            </a:r>
          </a:p>
        </p:txBody>
      </p:sp>
      <p:cxnSp>
        <p:nvCxnSpPr>
          <p:cNvPr id="12" name="Straight Connector 11">
            <a:extLst>
              <a:ext uri="{FF2B5EF4-FFF2-40B4-BE49-F238E27FC236}">
                <a16:creationId xmlns:a16="http://schemas.microsoft.com/office/drawing/2014/main" xmlns="" id="{5F35575D-2A7B-417D-BB1B-9E538CFA647E}"/>
              </a:ext>
            </a:extLst>
          </p:cNvPr>
          <p:cNvCxnSpPr/>
          <p:nvPr userDrawn="1"/>
        </p:nvCxnSpPr>
        <p:spPr>
          <a:xfrm>
            <a:off x="447102" y="71239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4" name="Picture Placeholder 2">
            <a:extLst>
              <a:ext uri="{FF2B5EF4-FFF2-40B4-BE49-F238E27FC236}">
                <a16:creationId xmlns:a16="http://schemas.microsoft.com/office/drawing/2014/main" xmlns="" id="{5ED55E9E-BFC6-411F-90A8-B7CC917CD1B5}"/>
              </a:ext>
            </a:extLst>
          </p:cNvPr>
          <p:cNvSpPr>
            <a:spLocks noGrp="1"/>
          </p:cNvSpPr>
          <p:nvPr>
            <p:ph type="pic" idx="1" hasCustomPrompt="1"/>
          </p:nvPr>
        </p:nvSpPr>
        <p:spPr>
          <a:xfrm>
            <a:off x="616270" y="1487227"/>
            <a:ext cx="10976290" cy="4658380"/>
          </a:xfrm>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
        <p:nvSpPr>
          <p:cNvPr id="13" name="TextBox 12">
            <a:extLst>
              <a:ext uri="{FF2B5EF4-FFF2-40B4-BE49-F238E27FC236}">
                <a16:creationId xmlns:a16="http://schemas.microsoft.com/office/drawing/2014/main" xmlns="" id="{F9DA661F-800A-4D80-80A8-E153B042F79F}"/>
              </a:ext>
            </a:extLst>
          </p:cNvPr>
          <p:cNvSpPr txBox="1"/>
          <p:nvPr userDrawn="1"/>
        </p:nvSpPr>
        <p:spPr>
          <a:xfrm>
            <a:off x="25738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Tree>
    <p:extLst>
      <p:ext uri="{BB962C8B-B14F-4D97-AF65-F5344CB8AC3E}">
        <p14:creationId xmlns:p14="http://schemas.microsoft.com/office/powerpoint/2010/main" val="4139101432"/>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C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608D5F-0C4B-4F2A-958D-D1D42D8E692F}"/>
              </a:ext>
            </a:extLst>
          </p:cNvPr>
          <p:cNvSpPr>
            <a:spLocks noGrp="1"/>
          </p:cNvSpPr>
          <p:nvPr>
            <p:ph type="ctrTitle"/>
          </p:nvPr>
        </p:nvSpPr>
        <p:spPr>
          <a:xfrm>
            <a:off x="1524000" y="1122363"/>
            <a:ext cx="9144000" cy="2387600"/>
          </a:xfrm>
          <a:prstGeom prst="rect">
            <a:avLst/>
          </a:prstGeom>
        </p:spPr>
        <p:txBody>
          <a:bodyPr anchor="b">
            <a:noAutofit/>
          </a:bodyPr>
          <a:lstStyle>
            <a:lvl1pPr algn="ctr">
              <a:defRPr sz="4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AFA257DB-81BD-4424-9522-15D1461D9968}"/>
              </a:ext>
            </a:extLst>
          </p:cNvPr>
          <p:cNvSpPr>
            <a:spLocks noGrp="1"/>
          </p:cNvSpPr>
          <p:nvPr>
            <p:ph type="subTitle" idx="1"/>
          </p:nvPr>
        </p:nvSpPr>
        <p:spPr>
          <a:xfrm>
            <a:off x="1524000" y="3602038"/>
            <a:ext cx="9144000" cy="1655762"/>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78915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09C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B24AF-A5D5-4EE0-8C5F-19190DD6242E}"/>
              </a:ext>
            </a:extLst>
          </p:cNvPr>
          <p:cNvSpPr>
            <a:spLocks noGrp="1"/>
          </p:cNvSpPr>
          <p:nvPr>
            <p:ph type="title"/>
          </p:nvPr>
        </p:nvSpPr>
        <p:spPr>
          <a:xfrm>
            <a:off x="831850" y="2454442"/>
            <a:ext cx="10515600" cy="875999"/>
          </a:xfrm>
          <a:prstGeom prst="rect">
            <a:avLst/>
          </a:prstGeom>
        </p:spPr>
        <p:txBody>
          <a:bodyPr anchor="b">
            <a:noAutofit/>
          </a:bodyPr>
          <a:lstStyle>
            <a:lvl1pPr algn="ct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33295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960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554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Non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082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B0DA73-A4DB-4CF0-B22D-3E0D29E24154}" type="slidenum">
              <a:rPr lang="en-US" altLang="en-US"/>
              <a:pPr>
                <a:defRPr/>
              </a:pPr>
              <a:t>‹Nr.›</a:t>
            </a:fld>
            <a:endParaRPr lang="en-US" altLang="en-US"/>
          </a:p>
        </p:txBody>
      </p:sp>
    </p:spTree>
    <p:extLst>
      <p:ext uri="{BB962C8B-B14F-4D97-AF65-F5344CB8AC3E}">
        <p14:creationId xmlns:p14="http://schemas.microsoft.com/office/powerpoint/2010/main" val="4112305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36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grey bg">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065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C0A339CD-6A5C-44CC-B893-9F8FFA02F5EC}"/>
              </a:ext>
            </a:extLst>
          </p:cNvPr>
          <p:cNvSpPr/>
          <p:nvPr userDrawn="1"/>
        </p:nvSpPr>
        <p:spPr>
          <a:xfrm>
            <a:off x="2799142"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2645487-798F-461C-9A8B-77DCC7F0DDC5}"/>
              </a:ext>
            </a:extLst>
          </p:cNvPr>
          <p:cNvSpPr>
            <a:spLocks noGrp="1"/>
          </p:cNvSpPr>
          <p:nvPr>
            <p:ph type="title" hasCustomPrompt="1"/>
          </p:nvPr>
        </p:nvSpPr>
        <p:spPr>
          <a:xfrm>
            <a:off x="2982594" y="849573"/>
            <a:ext cx="8123377" cy="635902"/>
          </a:xfrm>
          <a:prstGeom prst="rect">
            <a:avLst/>
          </a:prstGeom>
        </p:spPr>
        <p:txBody>
          <a:bodyPr>
            <a:noAutofit/>
          </a:bodyPr>
          <a:lstStyle>
            <a:lvl1pPr>
              <a:defRPr sz="3200"/>
            </a:lvl1pPr>
          </a:lstStyle>
          <a:p>
            <a:pPr lvl="0"/>
            <a:r>
              <a:rPr lang="en-US" dirty="0"/>
              <a:t>Click to edit Master text styles</a:t>
            </a:r>
          </a:p>
        </p:txBody>
      </p:sp>
      <p:sp>
        <p:nvSpPr>
          <p:cNvPr id="3" name="Content Placeholder 2">
            <a:extLst>
              <a:ext uri="{FF2B5EF4-FFF2-40B4-BE49-F238E27FC236}">
                <a16:creationId xmlns:a16="http://schemas.microsoft.com/office/drawing/2014/main" xmlns="" id="{B31A647C-A7BD-47C9-962C-55289EF4CD84}"/>
              </a:ext>
            </a:extLst>
          </p:cNvPr>
          <p:cNvSpPr>
            <a:spLocks noGrp="1"/>
          </p:cNvSpPr>
          <p:nvPr>
            <p:ph idx="1" hasCustomPrompt="1"/>
          </p:nvPr>
        </p:nvSpPr>
        <p:spPr>
          <a:xfrm>
            <a:off x="3071804" y="1816887"/>
            <a:ext cx="8123382" cy="4370553"/>
          </a:xfrm>
        </p:spPr>
        <p:txBody>
          <a:bodyPr>
            <a:noAutofit/>
          </a:bodyPr>
          <a:lstStyle>
            <a:lvl1pPr marL="228600" indent="-137160">
              <a:lnSpc>
                <a:spcPts val="2400"/>
              </a:lnSpc>
              <a:buClr>
                <a:srgbClr val="009CD6"/>
              </a:buClr>
              <a:buFont typeface="Arial" panose="020B0604020202020204" pitchFamily="34" charset="0"/>
              <a:buChar char="•"/>
              <a:defRPr sz="1400" spc="20"/>
            </a:lvl1pPr>
            <a:lvl2pPr marL="685800" indent="-137160">
              <a:lnSpc>
                <a:spcPts val="2400"/>
              </a:lnSpc>
              <a:buClr>
                <a:srgbClr val="009CD6"/>
              </a:buClr>
              <a:buFont typeface="Arial" panose="020B0604020202020204" pitchFamily="34" charset="0"/>
              <a:buChar char="•"/>
              <a:defRPr sz="1400" spc="20"/>
            </a:lvl2pPr>
            <a:lvl3pPr marL="1143000" indent="-137160">
              <a:lnSpc>
                <a:spcPts val="2400"/>
              </a:lnSpc>
              <a:buClr>
                <a:srgbClr val="009CD6"/>
              </a:buClr>
              <a:buFont typeface="Arial" panose="020B0604020202020204" pitchFamily="34" charset="0"/>
              <a:buChar char="•"/>
              <a:defRPr sz="1400" spc="20"/>
            </a:lvl3pPr>
            <a:lvl4pPr marL="1600200" indent="-137160">
              <a:lnSpc>
                <a:spcPts val="2400"/>
              </a:lnSpc>
              <a:buClr>
                <a:srgbClr val="009CD6"/>
              </a:buClr>
              <a:buFont typeface="Arial" panose="020B0604020202020204" pitchFamily="34" charset="0"/>
              <a:buChar char="•"/>
              <a:defRPr sz="1400" spc="20"/>
            </a:lvl4pPr>
            <a:lvl5pPr>
              <a:buClr>
                <a:srgbClr val="5B9BD5"/>
              </a:buClr>
              <a:defRPr/>
            </a:lvl5pPr>
          </a:lstStyle>
          <a:p>
            <a:pPr lvl="0"/>
            <a:r>
              <a:rPr lang="en-US" dirty="0"/>
              <a:t>Second level</a:t>
            </a:r>
          </a:p>
          <a:p>
            <a:pPr lvl="1"/>
            <a:r>
              <a:rPr lang="en-US" dirty="0"/>
              <a:t>Third level</a:t>
            </a:r>
          </a:p>
          <a:p>
            <a:pPr lvl="2"/>
            <a:r>
              <a:rPr lang="en-US" dirty="0"/>
              <a:t>Fourth level</a:t>
            </a:r>
          </a:p>
          <a:p>
            <a:pPr lvl="3"/>
            <a:r>
              <a:rPr lang="en-US" dirty="0"/>
              <a:t>Fifth level</a:t>
            </a:r>
          </a:p>
        </p:txBody>
      </p:sp>
      <p:cxnSp>
        <p:nvCxnSpPr>
          <p:cNvPr id="14" name="Straight Connector 13">
            <a:extLst>
              <a:ext uri="{FF2B5EF4-FFF2-40B4-BE49-F238E27FC236}">
                <a16:creationId xmlns:a16="http://schemas.microsoft.com/office/drawing/2014/main" xmlns="" id="{90845B29-D0D0-4446-B37B-D2223E58D6B9}"/>
              </a:ext>
            </a:extLst>
          </p:cNvPr>
          <p:cNvCxnSpPr/>
          <p:nvPr userDrawn="1"/>
        </p:nvCxnSpPr>
        <p:spPr>
          <a:xfrm>
            <a:off x="281501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5" name="TextBox 14">
            <a:extLst>
              <a:ext uri="{FF2B5EF4-FFF2-40B4-BE49-F238E27FC236}">
                <a16:creationId xmlns:a16="http://schemas.microsoft.com/office/drawing/2014/main" xmlns="" id="{0F0DD41A-E3AA-4559-86A1-C3DB5182964F}"/>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Tree>
    <p:extLst>
      <p:ext uri="{BB962C8B-B14F-4D97-AF65-F5344CB8AC3E}">
        <p14:creationId xmlns:p14="http://schemas.microsoft.com/office/powerpoint/2010/main" val="1215802235"/>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grey bg">
    <p:bg>
      <p:bgPr>
        <a:solidFill>
          <a:srgbClr val="009CD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99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2C1BD08B-7EB6-4A3C-B302-107590EC4A69}"/>
              </a:ext>
            </a:extLst>
          </p:cNvPr>
          <p:cNvSpPr/>
          <p:nvPr userDrawn="1"/>
        </p:nvSpPr>
        <p:spPr>
          <a:xfrm>
            <a:off x="2799142"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DC078E5A-AB76-4634-8AD9-64C991C6FC02}"/>
              </a:ext>
            </a:extLst>
          </p:cNvPr>
          <p:cNvSpPr>
            <a:spLocks noGrp="1"/>
          </p:cNvSpPr>
          <p:nvPr>
            <p:ph sz="half" idx="1" hasCustomPrompt="1"/>
          </p:nvPr>
        </p:nvSpPr>
        <p:spPr>
          <a:xfrm>
            <a:off x="3075855" y="1816096"/>
            <a:ext cx="3984630" cy="4351338"/>
          </a:xfrm>
        </p:spPr>
        <p:txBody>
          <a:bodyPr>
            <a:noAutofit/>
          </a:bodyPr>
          <a:lstStyle>
            <a:lvl1pPr marL="228600" indent="-137160">
              <a:buClr>
                <a:srgbClr val="009CD6"/>
              </a:buClr>
              <a:buFont typeface="Arial" panose="020B0604020202020204" pitchFamily="34" charset="0"/>
              <a:buChar char="•"/>
              <a:defRPr lang="en-US" spc="20" dirty="0"/>
            </a:lvl1pPr>
            <a:lvl2pPr marL="685800" indent="-137160">
              <a:buClr>
                <a:srgbClr val="009CD6"/>
              </a:buClr>
              <a:buFont typeface="Arial" panose="020B0604020202020204" pitchFamily="34" charset="0"/>
              <a:buChar char="•"/>
              <a:defRPr lang="en-US" spc="20" dirty="0"/>
            </a:lvl2pPr>
            <a:lvl3pPr marL="1143000" indent="-137160">
              <a:buClr>
                <a:srgbClr val="009CD6"/>
              </a:buClr>
              <a:buFont typeface="Arial" panose="020B0604020202020204" pitchFamily="34" charset="0"/>
              <a:buChar char="•"/>
              <a:defRPr lang="en-US" spc="20" dirty="0"/>
            </a:lvl3pPr>
            <a:lvl4pPr marL="1600200" indent="-137160">
              <a:buClr>
                <a:srgbClr val="009CD6"/>
              </a:buClr>
              <a:buFont typeface="Arial" panose="020B0604020202020204" pitchFamily="34" charset="0"/>
              <a:buChar char="•"/>
              <a:defRPr lang="en-US" spc="20" dirty="0"/>
            </a:lvl4pPr>
            <a:lvl5pPr>
              <a:buClr>
                <a:srgbClr val="5B9BD5"/>
              </a:buClr>
              <a:defRPr spc="0"/>
            </a:lvl5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4" name="Content Placeholder 3">
            <a:extLst>
              <a:ext uri="{FF2B5EF4-FFF2-40B4-BE49-F238E27FC236}">
                <a16:creationId xmlns:a16="http://schemas.microsoft.com/office/drawing/2014/main" xmlns="" id="{4198F227-A22B-432C-84DE-6E0A3BE38D63}"/>
              </a:ext>
            </a:extLst>
          </p:cNvPr>
          <p:cNvSpPr>
            <a:spLocks noGrp="1"/>
          </p:cNvSpPr>
          <p:nvPr>
            <p:ph sz="half" idx="2" hasCustomPrompt="1"/>
          </p:nvPr>
        </p:nvSpPr>
        <p:spPr>
          <a:xfrm>
            <a:off x="7236837" y="1816887"/>
            <a:ext cx="3984631" cy="4351338"/>
          </a:xfrm>
        </p:spPr>
        <p:txBody>
          <a:bodyPr>
            <a:noAutofit/>
          </a:bodyPr>
          <a:lstStyle>
            <a:lvl1pPr marL="228600" indent="-137160">
              <a:buClr>
                <a:srgbClr val="009CD6"/>
              </a:buClr>
              <a:buFont typeface="Arial" panose="020B0604020202020204" pitchFamily="34" charset="0"/>
              <a:buChar char="•"/>
              <a:defRPr lang="en-US" spc="20" dirty="0"/>
            </a:lvl1pPr>
            <a:lvl2pPr marL="685800" indent="-137160">
              <a:buClr>
                <a:srgbClr val="009CD6"/>
              </a:buClr>
              <a:buFont typeface="Arial" panose="020B0604020202020204" pitchFamily="34" charset="0"/>
              <a:buChar char="•"/>
              <a:defRPr lang="en-US" spc="20" dirty="0"/>
            </a:lvl2pPr>
            <a:lvl3pPr marL="1143000" indent="-137160">
              <a:buClr>
                <a:srgbClr val="009CD6"/>
              </a:buClr>
              <a:buFont typeface="Arial" panose="020B0604020202020204" pitchFamily="34" charset="0"/>
              <a:buChar char="•"/>
              <a:defRPr lang="en-US" spc="20" dirty="0"/>
            </a:lvl3pPr>
            <a:lvl4pPr marL="1600200" indent="-137160">
              <a:buClr>
                <a:srgbClr val="009CD6"/>
              </a:buClr>
              <a:buFont typeface="Arial" panose="020B0604020202020204" pitchFamily="34" charset="0"/>
              <a:buChar char="•"/>
              <a:defRPr lang="en-US" spc="20" dirty="0"/>
            </a:lvl4pPr>
            <a:lvl5pPr>
              <a:buClr>
                <a:srgbClr val="5B9BD5"/>
              </a:buClr>
              <a:defRPr spc="0"/>
            </a:lvl5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14" name="TextBox 13">
            <a:extLst>
              <a:ext uri="{FF2B5EF4-FFF2-40B4-BE49-F238E27FC236}">
                <a16:creationId xmlns:a16="http://schemas.microsoft.com/office/drawing/2014/main" xmlns="" id="{7EC1607A-7D50-402E-A24D-D5BFDC36168E}"/>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9" name="Title 1">
            <a:extLst>
              <a:ext uri="{FF2B5EF4-FFF2-40B4-BE49-F238E27FC236}">
                <a16:creationId xmlns:a16="http://schemas.microsoft.com/office/drawing/2014/main" xmlns="" id="{628A11E3-107A-46D5-BE30-5E8872295C5B}"/>
              </a:ext>
            </a:extLst>
          </p:cNvPr>
          <p:cNvSpPr>
            <a:spLocks noGrp="1"/>
          </p:cNvSpPr>
          <p:nvPr>
            <p:ph type="title" hasCustomPrompt="1"/>
          </p:nvPr>
        </p:nvSpPr>
        <p:spPr>
          <a:xfrm>
            <a:off x="2982594" y="849573"/>
            <a:ext cx="8238871" cy="635902"/>
          </a:xfrm>
          <a:prstGeom prst="rect">
            <a:avLst/>
          </a:prstGeom>
        </p:spPr>
        <p:txBody>
          <a:bodyPr>
            <a:noAutofit/>
          </a:bodyPr>
          <a:lstStyle>
            <a:lvl1pPr>
              <a:defRPr sz="3200"/>
            </a:lvl1pPr>
          </a:lstStyle>
          <a:p>
            <a:pPr lvl="0"/>
            <a:r>
              <a:rPr lang="en-US" dirty="0"/>
              <a:t>Click to edit Master text styles</a:t>
            </a:r>
          </a:p>
        </p:txBody>
      </p:sp>
      <p:cxnSp>
        <p:nvCxnSpPr>
          <p:cNvPr id="11" name="Straight Connector 10">
            <a:extLst>
              <a:ext uri="{FF2B5EF4-FFF2-40B4-BE49-F238E27FC236}">
                <a16:creationId xmlns:a16="http://schemas.microsoft.com/office/drawing/2014/main" xmlns="" id="{9946AE7A-FF2C-4E28-A42C-CA780792192D}"/>
              </a:ext>
            </a:extLst>
          </p:cNvPr>
          <p:cNvCxnSpPr/>
          <p:nvPr userDrawn="1"/>
        </p:nvCxnSpPr>
        <p:spPr>
          <a:xfrm>
            <a:off x="281501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951374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7448378-ED0D-4F7C-90E7-4BCAD0A493AD}"/>
              </a:ext>
            </a:extLst>
          </p:cNvPr>
          <p:cNvSpPr/>
          <p:nvPr userDrawn="1"/>
        </p:nvSpPr>
        <p:spPr>
          <a:xfrm>
            <a:off x="2799142"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3" name="Text Placeholder 2">
            <a:extLst>
              <a:ext uri="{FF2B5EF4-FFF2-40B4-BE49-F238E27FC236}">
                <a16:creationId xmlns:a16="http://schemas.microsoft.com/office/drawing/2014/main" xmlns="" id="{A8D6A0DE-A965-4E02-8A8B-981E2FDE590E}"/>
              </a:ext>
            </a:extLst>
          </p:cNvPr>
          <p:cNvSpPr>
            <a:spLocks noGrp="1"/>
          </p:cNvSpPr>
          <p:nvPr>
            <p:ph type="body" idx="1"/>
          </p:nvPr>
        </p:nvSpPr>
        <p:spPr>
          <a:xfrm>
            <a:off x="3087382" y="1804513"/>
            <a:ext cx="4001783" cy="496095"/>
          </a:xfrm>
        </p:spPr>
        <p:txBody>
          <a:bodyPr anchor="t">
            <a:noAutofit/>
          </a:bodyPr>
          <a:lstStyle>
            <a:lvl1pPr marL="0" indent="0">
              <a:lnSpc>
                <a:spcPts val="2400"/>
              </a:lnSpc>
              <a:buNone/>
              <a:defRPr sz="1400" b="0" spc="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2B820F59-7539-405E-B005-C5C92782E908}"/>
              </a:ext>
            </a:extLst>
          </p:cNvPr>
          <p:cNvSpPr>
            <a:spLocks noGrp="1"/>
          </p:cNvSpPr>
          <p:nvPr>
            <p:ph sz="half" idx="2" hasCustomPrompt="1"/>
          </p:nvPr>
        </p:nvSpPr>
        <p:spPr>
          <a:xfrm>
            <a:off x="3087382" y="2300608"/>
            <a:ext cx="4001783" cy="3684588"/>
          </a:xfrm>
        </p:spPr>
        <p:txBody>
          <a:bodyPr>
            <a:noAutofit/>
          </a:bodyPr>
          <a:lstStyle>
            <a:lvl1pPr marL="228600" indent="-137160">
              <a:lnSpc>
                <a:spcPts val="2400"/>
              </a:lnSpc>
              <a:buClr>
                <a:srgbClr val="009CD6"/>
              </a:buClr>
              <a:buSzPct val="104000"/>
              <a:buFont typeface="Arial" panose="020B0604020202020204" pitchFamily="34" charset="0"/>
              <a:buChar char="•"/>
              <a:defRPr sz="1400" spc="30" baseline="0"/>
            </a:lvl1pPr>
            <a:lvl2pPr marL="685800" indent="-137160">
              <a:lnSpc>
                <a:spcPts val="2400"/>
              </a:lnSpc>
              <a:buClr>
                <a:srgbClr val="009CD6"/>
              </a:buClr>
              <a:buFont typeface="Arial" panose="020B0604020202020204" pitchFamily="34" charset="0"/>
              <a:buChar char="•"/>
              <a:defRPr sz="1400" spc="30" baseline="0"/>
            </a:lvl2pPr>
          </a:lstStyle>
          <a:p>
            <a:pPr lvl="0"/>
            <a:r>
              <a:rPr lang="en-US" dirty="0"/>
              <a:t>Second level</a:t>
            </a:r>
          </a:p>
          <a:p>
            <a:pPr lvl="1"/>
            <a:r>
              <a:rPr lang="en-US" dirty="0"/>
              <a:t>Third level</a:t>
            </a:r>
          </a:p>
        </p:txBody>
      </p:sp>
      <p:sp>
        <p:nvSpPr>
          <p:cNvPr id="15" name="TextBox 14">
            <a:extLst>
              <a:ext uri="{FF2B5EF4-FFF2-40B4-BE49-F238E27FC236}">
                <a16:creationId xmlns:a16="http://schemas.microsoft.com/office/drawing/2014/main" xmlns="" id="{9480009F-7D1F-437F-8617-7F93D3743130}"/>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17" name="Text Placeholder 2">
            <a:extLst>
              <a:ext uri="{FF2B5EF4-FFF2-40B4-BE49-F238E27FC236}">
                <a16:creationId xmlns:a16="http://schemas.microsoft.com/office/drawing/2014/main" xmlns="" id="{9AE6D208-1F00-412A-86E9-1A7081F56572}"/>
              </a:ext>
            </a:extLst>
          </p:cNvPr>
          <p:cNvSpPr>
            <a:spLocks noGrp="1"/>
          </p:cNvSpPr>
          <p:nvPr>
            <p:ph type="body" idx="10"/>
          </p:nvPr>
        </p:nvSpPr>
        <p:spPr>
          <a:xfrm>
            <a:off x="7249024" y="1804513"/>
            <a:ext cx="4001783" cy="496095"/>
          </a:xfrm>
        </p:spPr>
        <p:txBody>
          <a:bodyPr anchor="t">
            <a:noAutofit/>
          </a:bodyPr>
          <a:lstStyle>
            <a:lvl1pPr marL="0" indent="0">
              <a:lnSpc>
                <a:spcPts val="2400"/>
              </a:lnSpc>
              <a:buNone/>
              <a:defRPr sz="1400" b="0" spc="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3">
            <a:extLst>
              <a:ext uri="{FF2B5EF4-FFF2-40B4-BE49-F238E27FC236}">
                <a16:creationId xmlns:a16="http://schemas.microsoft.com/office/drawing/2014/main" xmlns="" id="{B8B83478-806A-4C07-A7A7-0CDF7E621EB5}"/>
              </a:ext>
            </a:extLst>
          </p:cNvPr>
          <p:cNvSpPr>
            <a:spLocks noGrp="1"/>
          </p:cNvSpPr>
          <p:nvPr>
            <p:ph sz="half" idx="11" hasCustomPrompt="1"/>
          </p:nvPr>
        </p:nvSpPr>
        <p:spPr>
          <a:xfrm>
            <a:off x="7249024" y="2300608"/>
            <a:ext cx="4001783" cy="3684588"/>
          </a:xfrm>
        </p:spPr>
        <p:txBody>
          <a:bodyPr>
            <a:noAutofit/>
          </a:bodyPr>
          <a:lstStyle>
            <a:lvl1pPr marL="228600" indent="-137160">
              <a:lnSpc>
                <a:spcPts val="2400"/>
              </a:lnSpc>
              <a:buClr>
                <a:srgbClr val="009CD6"/>
              </a:buClr>
              <a:buSzPct val="104000"/>
              <a:buFont typeface="Arial" panose="020B0604020202020204" pitchFamily="34" charset="0"/>
              <a:buChar char="•"/>
              <a:defRPr sz="1400" spc="30" baseline="0"/>
            </a:lvl1pPr>
            <a:lvl2pPr marL="685800" indent="-137160">
              <a:lnSpc>
                <a:spcPts val="2400"/>
              </a:lnSpc>
              <a:buClr>
                <a:srgbClr val="009CD6"/>
              </a:buClr>
              <a:buFont typeface="Arial" panose="020B0604020202020204" pitchFamily="34" charset="0"/>
              <a:buChar char="•"/>
              <a:defRPr sz="1400" spc="30" baseline="0"/>
            </a:lvl2pPr>
          </a:lstStyle>
          <a:p>
            <a:pPr lvl="0"/>
            <a:r>
              <a:rPr lang="en-US" dirty="0"/>
              <a:t>Second level</a:t>
            </a:r>
          </a:p>
          <a:p>
            <a:pPr lvl="1"/>
            <a:r>
              <a:rPr lang="en-US" dirty="0"/>
              <a:t>Third level</a:t>
            </a:r>
          </a:p>
        </p:txBody>
      </p:sp>
      <p:sp>
        <p:nvSpPr>
          <p:cNvPr id="11" name="Title 1">
            <a:extLst>
              <a:ext uri="{FF2B5EF4-FFF2-40B4-BE49-F238E27FC236}">
                <a16:creationId xmlns:a16="http://schemas.microsoft.com/office/drawing/2014/main" xmlns="" id="{4CEC8E20-C27A-4589-888C-445DC4138039}"/>
              </a:ext>
            </a:extLst>
          </p:cNvPr>
          <p:cNvSpPr>
            <a:spLocks noGrp="1"/>
          </p:cNvSpPr>
          <p:nvPr>
            <p:ph type="title" hasCustomPrompt="1"/>
          </p:nvPr>
        </p:nvSpPr>
        <p:spPr>
          <a:xfrm>
            <a:off x="2982594" y="849573"/>
            <a:ext cx="8268210" cy="635902"/>
          </a:xfrm>
          <a:prstGeom prst="rect">
            <a:avLst/>
          </a:prstGeom>
        </p:spPr>
        <p:txBody>
          <a:bodyPr>
            <a:noAutofit/>
          </a:bodyPr>
          <a:lstStyle>
            <a:lvl1pPr>
              <a:defRPr sz="3200"/>
            </a:lvl1pPr>
          </a:lstStyle>
          <a:p>
            <a:pPr lvl="0"/>
            <a:r>
              <a:rPr lang="en-US" dirty="0"/>
              <a:t>Click to edit Master text styles</a:t>
            </a:r>
          </a:p>
        </p:txBody>
      </p:sp>
      <p:cxnSp>
        <p:nvCxnSpPr>
          <p:cNvPr id="14" name="Straight Connector 13">
            <a:extLst>
              <a:ext uri="{FF2B5EF4-FFF2-40B4-BE49-F238E27FC236}">
                <a16:creationId xmlns:a16="http://schemas.microsoft.com/office/drawing/2014/main" xmlns="" id="{9269C6EC-04B2-4B4C-B7B8-7803E5B7717B}"/>
              </a:ext>
            </a:extLst>
          </p:cNvPr>
          <p:cNvCxnSpPr/>
          <p:nvPr userDrawn="1"/>
        </p:nvCxnSpPr>
        <p:spPr>
          <a:xfrm>
            <a:off x="281501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880388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9333CFF9-AD29-49CE-92E6-7160016D014C}"/>
              </a:ext>
            </a:extLst>
          </p:cNvPr>
          <p:cNvSpPr/>
          <p:nvPr userDrawn="1"/>
        </p:nvSpPr>
        <p:spPr>
          <a:xfrm>
            <a:off x="2799142"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xmlns="" id="{2CF752D4-D41F-48C8-BC93-770A10B9CEFC}"/>
              </a:ext>
            </a:extLst>
          </p:cNvPr>
          <p:cNvSpPr>
            <a:spLocks noGrp="1"/>
          </p:cNvSpPr>
          <p:nvPr>
            <p:ph type="body" sz="half" idx="2" hasCustomPrompt="1"/>
          </p:nvPr>
        </p:nvSpPr>
        <p:spPr>
          <a:xfrm>
            <a:off x="3081692" y="1828006"/>
            <a:ext cx="4090872" cy="4257834"/>
          </a:xfrm>
        </p:spPr>
        <p:txBody>
          <a:bodyPr>
            <a:noAutofit/>
          </a:bodyPr>
          <a:lstStyle>
            <a:lvl1pPr marL="0" indent="0">
              <a:lnSpc>
                <a:spcPts val="2400"/>
              </a:lnSpc>
              <a:buNone/>
              <a:defRPr sz="16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sp>
        <p:nvSpPr>
          <p:cNvPr id="13" name="Text Placeholder 3">
            <a:extLst>
              <a:ext uri="{FF2B5EF4-FFF2-40B4-BE49-F238E27FC236}">
                <a16:creationId xmlns:a16="http://schemas.microsoft.com/office/drawing/2014/main" xmlns="" id="{3E0F6D26-4165-4298-B9DF-69A0CA57C654}"/>
              </a:ext>
            </a:extLst>
          </p:cNvPr>
          <p:cNvSpPr>
            <a:spLocks noGrp="1"/>
          </p:cNvSpPr>
          <p:nvPr>
            <p:ph type="body" sz="half" idx="14" hasCustomPrompt="1"/>
          </p:nvPr>
        </p:nvSpPr>
        <p:spPr>
          <a:xfrm>
            <a:off x="7371433" y="1828006"/>
            <a:ext cx="4090872" cy="4257834"/>
          </a:xfrm>
        </p:spPr>
        <p:txBody>
          <a:bodyPr>
            <a:noAutofit/>
          </a:bodyPr>
          <a:lstStyle>
            <a:lvl1pPr marL="0" indent="0">
              <a:lnSpc>
                <a:spcPts val="2400"/>
              </a:lnSpc>
              <a:buNone/>
              <a:defRPr sz="16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sp>
        <p:nvSpPr>
          <p:cNvPr id="15" name="TextBox 14">
            <a:extLst>
              <a:ext uri="{FF2B5EF4-FFF2-40B4-BE49-F238E27FC236}">
                <a16:creationId xmlns:a16="http://schemas.microsoft.com/office/drawing/2014/main" xmlns="" id="{120BDF0A-2959-41FB-AA69-9936BEE2197F}"/>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8" name="Title 1">
            <a:extLst>
              <a:ext uri="{FF2B5EF4-FFF2-40B4-BE49-F238E27FC236}">
                <a16:creationId xmlns:a16="http://schemas.microsoft.com/office/drawing/2014/main" xmlns="" id="{8C86F7E5-750B-44B9-B7F9-B2A461E48E50}"/>
              </a:ext>
            </a:extLst>
          </p:cNvPr>
          <p:cNvSpPr>
            <a:spLocks noGrp="1"/>
          </p:cNvSpPr>
          <p:nvPr>
            <p:ph type="title" hasCustomPrompt="1"/>
          </p:nvPr>
        </p:nvSpPr>
        <p:spPr>
          <a:xfrm>
            <a:off x="2982594" y="849573"/>
            <a:ext cx="8479699" cy="635902"/>
          </a:xfrm>
          <a:prstGeom prst="rect">
            <a:avLst/>
          </a:prstGeom>
        </p:spPr>
        <p:txBody>
          <a:bodyPr>
            <a:noAutofit/>
          </a:bodyPr>
          <a:lstStyle>
            <a:lvl1pPr>
              <a:defRPr sz="3200"/>
            </a:lvl1pPr>
          </a:lstStyle>
          <a:p>
            <a:pPr lvl="0"/>
            <a:r>
              <a:rPr lang="en-US" dirty="0"/>
              <a:t>Click to edit Master text styles</a:t>
            </a:r>
          </a:p>
        </p:txBody>
      </p:sp>
      <p:cxnSp>
        <p:nvCxnSpPr>
          <p:cNvPr id="10" name="Straight Connector 9">
            <a:extLst>
              <a:ext uri="{FF2B5EF4-FFF2-40B4-BE49-F238E27FC236}">
                <a16:creationId xmlns:a16="http://schemas.microsoft.com/office/drawing/2014/main" xmlns="" id="{95536CD0-EF9F-4D95-8A4C-9755A7B1E34D}"/>
              </a:ext>
            </a:extLst>
          </p:cNvPr>
          <p:cNvCxnSpPr/>
          <p:nvPr userDrawn="1"/>
        </p:nvCxnSpPr>
        <p:spPr>
          <a:xfrm>
            <a:off x="281501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718176021"/>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B4131753-3667-4562-8F58-DFFD7086C9F7}"/>
              </a:ext>
            </a:extLst>
          </p:cNvPr>
          <p:cNvSpPr/>
          <p:nvPr userDrawn="1"/>
        </p:nvSpPr>
        <p:spPr>
          <a:xfrm>
            <a:off x="2799142"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xmlns="" id="{2CF752D4-D41F-48C8-BC93-770A10B9CEFC}"/>
              </a:ext>
            </a:extLst>
          </p:cNvPr>
          <p:cNvSpPr>
            <a:spLocks noGrp="1"/>
          </p:cNvSpPr>
          <p:nvPr>
            <p:ph type="body" sz="half" idx="2" hasCustomPrompt="1"/>
          </p:nvPr>
        </p:nvSpPr>
        <p:spPr>
          <a:xfrm>
            <a:off x="3104216" y="1828006"/>
            <a:ext cx="8001755" cy="4359434"/>
          </a:xfrm>
        </p:spPr>
        <p:txBody>
          <a:bodyPr>
            <a:noAutofit/>
          </a:bodyPr>
          <a:lstStyle>
            <a:lvl1pPr marL="0" indent="0">
              <a:lnSpc>
                <a:spcPts val="2400"/>
              </a:lnSpc>
              <a:buNone/>
              <a:defRPr sz="14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sp>
        <p:nvSpPr>
          <p:cNvPr id="14" name="TextBox 13">
            <a:extLst>
              <a:ext uri="{FF2B5EF4-FFF2-40B4-BE49-F238E27FC236}">
                <a16:creationId xmlns:a16="http://schemas.microsoft.com/office/drawing/2014/main" xmlns="" id="{8074A46A-76EA-4BD3-BD9A-69BC5CC215F5}"/>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7" name="Title 1">
            <a:extLst>
              <a:ext uri="{FF2B5EF4-FFF2-40B4-BE49-F238E27FC236}">
                <a16:creationId xmlns:a16="http://schemas.microsoft.com/office/drawing/2014/main" xmlns="" id="{EA0B2203-9207-46C3-87CB-F3A8D3DEAF62}"/>
              </a:ext>
            </a:extLst>
          </p:cNvPr>
          <p:cNvSpPr>
            <a:spLocks noGrp="1"/>
          </p:cNvSpPr>
          <p:nvPr>
            <p:ph type="title" hasCustomPrompt="1"/>
          </p:nvPr>
        </p:nvSpPr>
        <p:spPr>
          <a:xfrm>
            <a:off x="2982594" y="849573"/>
            <a:ext cx="8123377" cy="635902"/>
          </a:xfrm>
          <a:prstGeom prst="rect">
            <a:avLst/>
          </a:prstGeom>
        </p:spPr>
        <p:txBody>
          <a:bodyPr>
            <a:noAutofit/>
          </a:bodyPr>
          <a:lstStyle>
            <a:lvl1pPr>
              <a:defRPr sz="3200"/>
            </a:lvl1pPr>
          </a:lstStyle>
          <a:p>
            <a:pPr lvl="0"/>
            <a:r>
              <a:rPr lang="en-US" dirty="0"/>
              <a:t>Click to edit Master text styles</a:t>
            </a:r>
          </a:p>
        </p:txBody>
      </p:sp>
      <p:cxnSp>
        <p:nvCxnSpPr>
          <p:cNvPr id="9" name="Straight Connector 8">
            <a:extLst>
              <a:ext uri="{FF2B5EF4-FFF2-40B4-BE49-F238E27FC236}">
                <a16:creationId xmlns:a16="http://schemas.microsoft.com/office/drawing/2014/main" xmlns="" id="{A38F4D2F-D24B-43D9-B1D8-7F9CCDD8C3E9}"/>
              </a:ext>
            </a:extLst>
          </p:cNvPr>
          <p:cNvCxnSpPr/>
          <p:nvPr userDrawn="1"/>
        </p:nvCxnSpPr>
        <p:spPr>
          <a:xfrm>
            <a:off x="281501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44347215"/>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xmlns="" id="{5ED55E9E-BFC6-411F-90A8-B7CC917CD1B5}"/>
              </a:ext>
            </a:extLst>
          </p:cNvPr>
          <p:cNvSpPr>
            <a:spLocks noGrp="1"/>
          </p:cNvSpPr>
          <p:nvPr>
            <p:ph type="pic" idx="1" hasCustomPrompt="1"/>
          </p:nvPr>
        </p:nvSpPr>
        <p:spPr>
          <a:xfrm>
            <a:off x="0" y="-1"/>
            <a:ext cx="4876802" cy="6294583"/>
          </a:xfrm>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
        <p:nvSpPr>
          <p:cNvPr id="13" name="Rectangle 12">
            <a:extLst>
              <a:ext uri="{FF2B5EF4-FFF2-40B4-BE49-F238E27FC236}">
                <a16:creationId xmlns:a16="http://schemas.microsoft.com/office/drawing/2014/main" xmlns="" id="{14718F21-972E-41C3-BC10-447431AA7F07}"/>
              </a:ext>
            </a:extLst>
          </p:cNvPr>
          <p:cNvSpPr/>
          <p:nvPr userDrawn="1"/>
        </p:nvSpPr>
        <p:spPr>
          <a:xfrm>
            <a:off x="4876802" y="0"/>
            <a:ext cx="73151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xmlns="" id="{2CF752D4-D41F-48C8-BC93-770A10B9CEFC}"/>
              </a:ext>
            </a:extLst>
          </p:cNvPr>
          <p:cNvSpPr>
            <a:spLocks noGrp="1"/>
          </p:cNvSpPr>
          <p:nvPr>
            <p:ph type="body" sz="half" idx="2" hasCustomPrompt="1"/>
          </p:nvPr>
        </p:nvSpPr>
        <p:spPr>
          <a:xfrm>
            <a:off x="5169883" y="1807686"/>
            <a:ext cx="6422673" cy="4257834"/>
          </a:xfrm>
        </p:spPr>
        <p:txBody>
          <a:bodyPr>
            <a:noAutofit/>
          </a:bodyPr>
          <a:lstStyle>
            <a:lvl1pPr marL="0" indent="0">
              <a:lnSpc>
                <a:spcPts val="2400"/>
              </a:lnSpc>
              <a:buNone/>
              <a:defRPr sz="14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sp>
        <p:nvSpPr>
          <p:cNvPr id="16" name="TextBox 15">
            <a:extLst>
              <a:ext uri="{FF2B5EF4-FFF2-40B4-BE49-F238E27FC236}">
                <a16:creationId xmlns:a16="http://schemas.microsoft.com/office/drawing/2014/main" xmlns="" id="{28526C13-9162-410F-8007-F7A7EB69F3B7}"/>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cxnSp>
        <p:nvCxnSpPr>
          <p:cNvPr id="10" name="Straight Connector 9">
            <a:extLst>
              <a:ext uri="{FF2B5EF4-FFF2-40B4-BE49-F238E27FC236}">
                <a16:creationId xmlns:a16="http://schemas.microsoft.com/office/drawing/2014/main" xmlns="" id="{0B964690-555F-4B95-B679-92D0F1B3EFD0}"/>
              </a:ext>
            </a:extLst>
          </p:cNvPr>
          <p:cNvCxnSpPr/>
          <p:nvPr userDrawn="1"/>
        </p:nvCxnSpPr>
        <p:spPr>
          <a:xfrm>
            <a:off x="490070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5" name="Title 1">
            <a:extLst>
              <a:ext uri="{FF2B5EF4-FFF2-40B4-BE49-F238E27FC236}">
                <a16:creationId xmlns:a16="http://schemas.microsoft.com/office/drawing/2014/main" xmlns="" id="{1495DF11-8C13-47CF-AC43-3D374F6C507D}"/>
              </a:ext>
            </a:extLst>
          </p:cNvPr>
          <p:cNvSpPr>
            <a:spLocks noGrp="1"/>
          </p:cNvSpPr>
          <p:nvPr>
            <p:ph type="title"/>
          </p:nvPr>
        </p:nvSpPr>
        <p:spPr>
          <a:xfrm>
            <a:off x="5088603" y="849573"/>
            <a:ext cx="6503950" cy="635902"/>
          </a:xfrm>
          <a:prstGeom prst="rect">
            <a:avLst/>
          </a:prstGeom>
        </p:spPr>
        <p:txBody>
          <a:bodyPr anchor="t"/>
          <a:lstStyle>
            <a:lvl1pPr>
              <a:defRPr sz="3200"/>
            </a:lvl1pPr>
          </a:lstStyle>
          <a:p>
            <a:r>
              <a:rPr lang="en-US" dirty="0"/>
              <a:t>Click to edit Master title style</a:t>
            </a:r>
          </a:p>
        </p:txBody>
      </p:sp>
    </p:spTree>
    <p:extLst>
      <p:ext uri="{BB962C8B-B14F-4D97-AF65-F5344CB8AC3E}">
        <p14:creationId xmlns:p14="http://schemas.microsoft.com/office/powerpoint/2010/main" val="265277038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xmlns="" id="{5ED55E9E-BFC6-411F-90A8-B7CC917CD1B5}"/>
              </a:ext>
            </a:extLst>
          </p:cNvPr>
          <p:cNvSpPr>
            <a:spLocks noGrp="1"/>
          </p:cNvSpPr>
          <p:nvPr>
            <p:ph type="pic" idx="1" hasCustomPrompt="1"/>
          </p:nvPr>
        </p:nvSpPr>
        <p:spPr>
          <a:xfrm>
            <a:off x="1" y="-1"/>
            <a:ext cx="6207114" cy="6174509"/>
          </a:xfrm>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
        <p:nvSpPr>
          <p:cNvPr id="13" name="Rectangle 12">
            <a:extLst>
              <a:ext uri="{FF2B5EF4-FFF2-40B4-BE49-F238E27FC236}">
                <a16:creationId xmlns:a16="http://schemas.microsoft.com/office/drawing/2014/main" xmlns="" id="{58C668CC-DB16-4887-8025-8A8276041E32}"/>
              </a:ext>
            </a:extLst>
          </p:cNvPr>
          <p:cNvSpPr/>
          <p:nvPr userDrawn="1"/>
        </p:nvSpPr>
        <p:spPr>
          <a:xfrm>
            <a:off x="6220969" y="0"/>
            <a:ext cx="597103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1AA9A3B-CF71-48AC-B4B0-550E5EC772C1}"/>
              </a:ext>
            </a:extLst>
          </p:cNvPr>
          <p:cNvSpPr>
            <a:spLocks noGrp="1"/>
          </p:cNvSpPr>
          <p:nvPr>
            <p:ph type="title"/>
          </p:nvPr>
        </p:nvSpPr>
        <p:spPr>
          <a:xfrm>
            <a:off x="6399155" y="819969"/>
            <a:ext cx="5430892" cy="635902"/>
          </a:xfrm>
          <a:prstGeom prst="rect">
            <a:avLst/>
          </a:prstGeom>
        </p:spPr>
        <p:txBody>
          <a:bodyPr anchor="t"/>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xmlns="" id="{2CF752D4-D41F-48C8-BC93-770A10B9CEFC}"/>
              </a:ext>
            </a:extLst>
          </p:cNvPr>
          <p:cNvSpPr>
            <a:spLocks noGrp="1"/>
          </p:cNvSpPr>
          <p:nvPr>
            <p:ph type="body" sz="half" idx="2" hasCustomPrompt="1"/>
          </p:nvPr>
        </p:nvSpPr>
        <p:spPr>
          <a:xfrm>
            <a:off x="6471920" y="1613474"/>
            <a:ext cx="5207259" cy="4632154"/>
          </a:xfrm>
        </p:spPr>
        <p:txBody>
          <a:bodyPr>
            <a:noAutofit/>
          </a:bodyPr>
          <a:lstStyle>
            <a:lvl1pPr marL="0" indent="0">
              <a:lnSpc>
                <a:spcPts val="2400"/>
              </a:lnSpc>
              <a:buNone/>
              <a:defRPr sz="14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cxnSp>
        <p:nvCxnSpPr>
          <p:cNvPr id="12" name="Straight Connector 11">
            <a:extLst>
              <a:ext uri="{FF2B5EF4-FFF2-40B4-BE49-F238E27FC236}">
                <a16:creationId xmlns:a16="http://schemas.microsoft.com/office/drawing/2014/main" xmlns="" id="{5F35575D-2A7B-417D-BB1B-9E538CFA647E}"/>
              </a:ext>
            </a:extLst>
          </p:cNvPr>
          <p:cNvCxnSpPr/>
          <p:nvPr userDrawn="1"/>
        </p:nvCxnSpPr>
        <p:spPr>
          <a:xfrm>
            <a:off x="6238347" y="819969"/>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9" name="TextBox 18">
            <a:extLst>
              <a:ext uri="{FF2B5EF4-FFF2-40B4-BE49-F238E27FC236}">
                <a16:creationId xmlns:a16="http://schemas.microsoft.com/office/drawing/2014/main" xmlns="" id="{DC1377C8-B99C-420B-9B98-7B58CBBD99C1}"/>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Tree>
    <p:extLst>
      <p:ext uri="{BB962C8B-B14F-4D97-AF65-F5344CB8AC3E}">
        <p14:creationId xmlns:p14="http://schemas.microsoft.com/office/powerpoint/2010/main" val="325500417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F4F4F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2CB99501-2A5A-45F8-BACF-23701FE68337}"/>
              </a:ext>
            </a:extLst>
          </p:cNvPr>
          <p:cNvSpPr>
            <a:spLocks noGrp="1"/>
          </p:cNvSpPr>
          <p:nvPr>
            <p:ph type="pic" idx="1" hasCustomPrompt="1"/>
          </p:nvPr>
        </p:nvSpPr>
        <p:spPr>
          <a:xfrm>
            <a:off x="0" y="1"/>
            <a:ext cx="7011358" cy="6165272"/>
          </a:xfrm>
          <a:solidFill>
            <a:srgbClr val="F4F4F4"/>
          </a:solidFill>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 here</a:t>
            </a:r>
          </a:p>
        </p:txBody>
      </p:sp>
      <p:sp>
        <p:nvSpPr>
          <p:cNvPr id="13" name="Rectangle 12">
            <a:extLst>
              <a:ext uri="{FF2B5EF4-FFF2-40B4-BE49-F238E27FC236}">
                <a16:creationId xmlns:a16="http://schemas.microsoft.com/office/drawing/2014/main" xmlns="" id="{58BA56A7-664F-42EB-88DA-BF5FA71004D2}"/>
              </a:ext>
            </a:extLst>
          </p:cNvPr>
          <p:cNvSpPr/>
          <p:nvPr userDrawn="1"/>
        </p:nvSpPr>
        <p:spPr>
          <a:xfrm>
            <a:off x="7011358" y="0"/>
            <a:ext cx="51603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xmlns="" id="{4CE260B5-3078-4CFA-A43A-D57EA4E988F4}"/>
              </a:ext>
            </a:extLst>
          </p:cNvPr>
          <p:cNvSpPr>
            <a:spLocks noGrp="1"/>
          </p:cNvSpPr>
          <p:nvPr>
            <p:ph type="body" sz="half" idx="2"/>
          </p:nvPr>
        </p:nvSpPr>
        <p:spPr>
          <a:xfrm>
            <a:off x="7270122" y="2057400"/>
            <a:ext cx="4302118" cy="4107872"/>
          </a:xfrm>
        </p:spPr>
        <p:txBody>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Box 14">
            <a:extLst>
              <a:ext uri="{FF2B5EF4-FFF2-40B4-BE49-F238E27FC236}">
                <a16:creationId xmlns:a16="http://schemas.microsoft.com/office/drawing/2014/main" xmlns="" id="{F0015370-5122-4807-A363-33BAB994D040}"/>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cxnSp>
        <p:nvCxnSpPr>
          <p:cNvPr id="11" name="Straight Connector 10">
            <a:extLst>
              <a:ext uri="{FF2B5EF4-FFF2-40B4-BE49-F238E27FC236}">
                <a16:creationId xmlns:a16="http://schemas.microsoft.com/office/drawing/2014/main" xmlns="" id="{129460E7-AF10-4C34-86FF-AEDFB6F99F8C}"/>
              </a:ext>
            </a:extLst>
          </p:cNvPr>
          <p:cNvCxnSpPr/>
          <p:nvPr userDrawn="1"/>
        </p:nvCxnSpPr>
        <p:spPr>
          <a:xfrm>
            <a:off x="7029745" y="819969"/>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2" name="Title 1">
            <a:extLst>
              <a:ext uri="{FF2B5EF4-FFF2-40B4-BE49-F238E27FC236}">
                <a16:creationId xmlns:a16="http://schemas.microsoft.com/office/drawing/2014/main" xmlns="" id="{012B7F03-759D-40A9-83C8-8E11142EA8F7}"/>
              </a:ext>
            </a:extLst>
          </p:cNvPr>
          <p:cNvSpPr>
            <a:spLocks noGrp="1"/>
          </p:cNvSpPr>
          <p:nvPr>
            <p:ph type="title"/>
          </p:nvPr>
        </p:nvSpPr>
        <p:spPr>
          <a:xfrm>
            <a:off x="7171316" y="819969"/>
            <a:ext cx="4400924" cy="635902"/>
          </a:xfrm>
          <a:prstGeom prst="rect">
            <a:avLst/>
          </a:prstGeom>
        </p:spPr>
        <p:txBody>
          <a:bodyPr anchor="t"/>
          <a:lstStyle>
            <a:lvl1pPr>
              <a:defRPr sz="3200"/>
            </a:lvl1pPr>
          </a:lstStyle>
          <a:p>
            <a:r>
              <a:rPr lang="en-US" dirty="0"/>
              <a:t>Click to edit Master title style</a:t>
            </a:r>
          </a:p>
        </p:txBody>
      </p:sp>
    </p:spTree>
    <p:extLst>
      <p:ext uri="{BB962C8B-B14F-4D97-AF65-F5344CB8AC3E}">
        <p14:creationId xmlns:p14="http://schemas.microsoft.com/office/powerpoint/2010/main" val="42536392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theme" Target="../theme/theme2.xml"/><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6C4518C-C369-4BCE-93F6-ACF7A0A4563A}"/>
              </a:ext>
            </a:extLst>
          </p:cNvPr>
          <p:cNvSpPr>
            <a:spLocks noGrp="1"/>
          </p:cNvSpPr>
          <p:nvPr>
            <p:ph type="title"/>
          </p:nvPr>
        </p:nvSpPr>
        <p:spPr>
          <a:xfrm>
            <a:off x="387510" y="417963"/>
            <a:ext cx="10515600" cy="74644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xmlns="" id="{6328A0EE-5A32-42C1-8C1D-EA2BEF099C17}"/>
              </a:ext>
            </a:extLst>
          </p:cNvPr>
          <p:cNvSpPr>
            <a:spLocks noGrp="1"/>
          </p:cNvSpPr>
          <p:nvPr>
            <p:ph type="body" idx="1"/>
          </p:nvPr>
        </p:nvSpPr>
        <p:spPr>
          <a:xfrm>
            <a:off x="390009" y="1342330"/>
            <a:ext cx="10515600" cy="4351338"/>
          </a:xfrm>
          <a:prstGeom prst="rect">
            <a:avLst/>
          </a:prstGeom>
        </p:spPr>
        <p:txBody>
          <a:bodyPr vert="horz" lIns="91440" tIns="45720" rIns="91440" bIns="45720" rtlCol="0">
            <a:noAutofit/>
          </a:body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8" name="Footer Placeholder 4">
            <a:extLst>
              <a:ext uri="{FF2B5EF4-FFF2-40B4-BE49-F238E27FC236}">
                <a16:creationId xmlns:a16="http://schemas.microsoft.com/office/drawing/2014/main" xmlns="" id="{71EF30AC-9A04-46AF-B582-7B2C4A699DDB}"/>
              </a:ext>
            </a:extLst>
          </p:cNvPr>
          <p:cNvSpPr>
            <a:spLocks noGrp="1"/>
          </p:cNvSpPr>
          <p:nvPr>
            <p:ph type="ftr" sz="quarter" idx="3"/>
          </p:nvPr>
        </p:nvSpPr>
        <p:spPr>
          <a:xfrm>
            <a:off x="136897" y="6339417"/>
            <a:ext cx="2254090" cy="365125"/>
          </a:xfrm>
          <a:prstGeom prst="rect">
            <a:avLst/>
          </a:prstGeom>
        </p:spPr>
        <p:txBody>
          <a:bodyPr vert="horz" lIns="91440" tIns="45720" rIns="91440" bIns="45720" rtlCol="0" anchor="ctr"/>
          <a:lstStyle>
            <a:lvl1pPr algn="ctr">
              <a:defRPr sz="1200" spc="40" baseline="0">
                <a:solidFill>
                  <a:schemeClr val="tx1">
                    <a:tint val="75000"/>
                  </a:schemeClr>
                </a:solidFill>
                <a:latin typeface="Arial" panose="020B0604020202020204" pitchFamily="34" charset="0"/>
                <a:cs typeface="Arial" panose="020B0604020202020204" pitchFamily="34" charset="0"/>
              </a:defRPr>
            </a:lvl1pPr>
          </a:lstStyle>
          <a:p>
            <a:pPr algn="l"/>
            <a:r>
              <a:rPr lang="en-US" dirty="0"/>
              <a:t>www.itu.int/ITU-D</a:t>
            </a:r>
          </a:p>
        </p:txBody>
      </p:sp>
    </p:spTree>
    <p:extLst>
      <p:ext uri="{BB962C8B-B14F-4D97-AF65-F5344CB8AC3E}">
        <p14:creationId xmlns:p14="http://schemas.microsoft.com/office/powerpoint/2010/main" val="3452108936"/>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52" r:id="rId3"/>
    <p:sldLayoutId id="2147483653" r:id="rId4"/>
    <p:sldLayoutId id="2147483656" r:id="rId5"/>
    <p:sldLayoutId id="2147483675" r:id="rId6"/>
    <p:sldLayoutId id="2147483674" r:id="rId7"/>
    <p:sldLayoutId id="2147483672" r:id="rId8"/>
    <p:sldLayoutId id="2147483657" r:id="rId9"/>
    <p:sldLayoutId id="2147483673" r:id="rId10"/>
    <p:sldLayoutId id="2147483676" r:id="rId11"/>
    <p:sldLayoutId id="2147483649" r:id="rId12"/>
    <p:sldLayoutId id="2147483651" r:id="rId13"/>
    <p:sldLayoutId id="2147483655" r:id="rId14"/>
    <p:sldLayoutId id="2147483670" r:id="rId15"/>
    <p:sldLayoutId id="2147483660" r:id="rId16"/>
    <p:sldLayoutId id="2147483677" r:id="rId17"/>
  </p:sldLayoutIdLst>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137160" algn="l" defTabSz="914400" rtl="0" eaLnBrk="1" latinLnBrk="0" hangingPunct="1">
        <a:lnSpc>
          <a:spcPts val="2200"/>
        </a:lnSpc>
        <a:spcBef>
          <a:spcPts val="1000"/>
        </a:spcBef>
        <a:buClr>
          <a:srgbClr val="009CD6"/>
        </a:buClr>
        <a:buSzPct val="110000"/>
        <a:buFont typeface="Arial" panose="020B0604020202020204" pitchFamily="34" charset="0"/>
        <a:buChar char="•"/>
        <a:defRPr sz="1400" kern="1200" spc="0">
          <a:solidFill>
            <a:schemeClr val="tx1"/>
          </a:solidFill>
          <a:latin typeface="Arial" panose="020B0604020202020204" pitchFamily="34" charset="0"/>
          <a:ea typeface="+mn-ea"/>
          <a:cs typeface="Arial" panose="020B0604020202020204" pitchFamily="34" charset="0"/>
        </a:defRPr>
      </a:lvl1pPr>
      <a:lvl2pPr marL="685800" indent="-137160" algn="l" defTabSz="914400" rtl="0" eaLnBrk="1" latinLnBrk="0" hangingPunct="1">
        <a:lnSpc>
          <a:spcPts val="2200"/>
        </a:lnSpc>
        <a:spcBef>
          <a:spcPts val="500"/>
        </a:spcBef>
        <a:buClr>
          <a:srgbClr val="009CD6"/>
        </a:buClr>
        <a:buSzPct val="110000"/>
        <a:buFont typeface="Arial" panose="020B0604020202020204" pitchFamily="34" charset="0"/>
        <a:buChar char="•"/>
        <a:defRPr sz="1400" kern="1200" spc="0">
          <a:solidFill>
            <a:schemeClr val="tx1"/>
          </a:solidFill>
          <a:latin typeface="Arial" panose="020B0604020202020204" pitchFamily="34" charset="0"/>
          <a:ea typeface="+mn-ea"/>
          <a:cs typeface="Arial" panose="020B0604020202020204" pitchFamily="34" charset="0"/>
        </a:defRPr>
      </a:lvl2pPr>
      <a:lvl3pPr marL="1143000" indent="-137160" algn="l" defTabSz="914400" rtl="0" eaLnBrk="1" latinLnBrk="0" hangingPunct="1">
        <a:lnSpc>
          <a:spcPts val="2200"/>
        </a:lnSpc>
        <a:spcBef>
          <a:spcPts val="500"/>
        </a:spcBef>
        <a:buClr>
          <a:srgbClr val="009CD6"/>
        </a:buClr>
        <a:buSzPct val="110000"/>
        <a:buFont typeface="Arial" panose="020B0604020202020204" pitchFamily="34" charset="0"/>
        <a:buChar char="•"/>
        <a:defRPr sz="1400" kern="1200" spc="0" baseline="0">
          <a:solidFill>
            <a:schemeClr val="tx1"/>
          </a:solidFill>
          <a:latin typeface="Arial" panose="020B0604020202020204" pitchFamily="34" charset="0"/>
          <a:ea typeface="+mn-ea"/>
          <a:cs typeface="Arial" panose="020B0604020202020204" pitchFamily="34" charset="0"/>
        </a:defRPr>
      </a:lvl3pPr>
      <a:lvl4pPr marL="1600200" indent="-137160" algn="l" defTabSz="914400" rtl="0" eaLnBrk="1" latinLnBrk="0" hangingPunct="1">
        <a:lnSpc>
          <a:spcPts val="2200"/>
        </a:lnSpc>
        <a:spcBef>
          <a:spcPts val="500"/>
        </a:spcBef>
        <a:buClr>
          <a:srgbClr val="009CD6"/>
        </a:buClr>
        <a:buSzPct val="110000"/>
        <a:buFont typeface="Arial" panose="020B0604020202020204" pitchFamily="34" charset="0"/>
        <a:buChar char="•"/>
        <a:defRPr sz="14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72011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jpe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hyperlink" Target="https://www.alamy.com/search/imageresults.aspx?cid=4XSF6WTJCHDQNSLJWDKEWWBHDX5EPUD8FA87YBW7TK37QBTUNUBCUXSG43DLJ8GS&amp;name=Westend61+GmbH&amp;st=12&amp;mode=0&amp;comp=1" TargetMode="External"/><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g"/><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hyperlink" Target="https://www.alamy.com/search/imageresults.aspx?pseudoid=%7BA5F7F9F0-91A6-446B-9190-34CA62ED911C%7D&amp;name=JaCrispy&amp;st=11&amp;mode=0&amp;comp=1" TargetMode="External"/><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hyperlink" Target="https://www.alamy.com/search/imageresults.aspx?cid=MGC2REEDFNLQJ9JM7C6EA5EQS4S9MCCHZJQWMNFVW58U7BJJ4KQGD2LJBVJTG923&amp;name=blickwinkel&amp;st=12&amp;mode=0&amp;comp=1" TargetMode="External"/><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indoor, table, front&#10;&#10;Description automatically generated">
            <a:extLst>
              <a:ext uri="{FF2B5EF4-FFF2-40B4-BE49-F238E27FC236}">
                <a16:creationId xmlns:a16="http://schemas.microsoft.com/office/drawing/2014/main" xmlns="" id="{8C49C419-DCBA-4337-BD5D-592B36E68A8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670" r="31990"/>
          <a:stretch/>
        </p:blipFill>
        <p:spPr>
          <a:xfrm>
            <a:off x="0" y="0"/>
            <a:ext cx="6207125" cy="6858000"/>
          </a:xfrm>
        </p:spPr>
      </p:pic>
      <p:sp>
        <p:nvSpPr>
          <p:cNvPr id="11" name="Rectangle 10">
            <a:extLst>
              <a:ext uri="{FF2B5EF4-FFF2-40B4-BE49-F238E27FC236}">
                <a16:creationId xmlns:a16="http://schemas.microsoft.com/office/drawing/2014/main" xmlns="" id="{907F4E46-ECD5-429A-925A-82B876DF6C51}"/>
              </a:ext>
            </a:extLst>
          </p:cNvPr>
          <p:cNvSpPr/>
          <p:nvPr/>
        </p:nvSpPr>
        <p:spPr>
          <a:xfrm>
            <a:off x="6207125" y="0"/>
            <a:ext cx="5984875" cy="6858000"/>
          </a:xfrm>
          <a:prstGeom prst="rect">
            <a:avLst/>
          </a:prstGeom>
          <a:solidFill>
            <a:srgbClr val="00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xmlns="" id="{74E4395C-6830-45D6-85A8-98EB4AD97A57}"/>
              </a:ext>
            </a:extLst>
          </p:cNvPr>
          <p:cNvSpPr>
            <a:spLocks noGrp="1"/>
          </p:cNvSpPr>
          <p:nvPr>
            <p:ph type="title"/>
          </p:nvPr>
        </p:nvSpPr>
        <p:spPr>
          <a:xfrm>
            <a:off x="6370531" y="927189"/>
            <a:ext cx="4722056" cy="1379896"/>
          </a:xfrm>
        </p:spPr>
        <p:txBody>
          <a:bodyPr anchor="ctr"/>
          <a:lstStyle/>
          <a:p>
            <a:r>
              <a:rPr lang="en-US" dirty="0">
                <a:solidFill>
                  <a:schemeClr val="bg1"/>
                </a:solidFill>
              </a:rPr>
              <a:t>Guidelines for parents </a:t>
            </a:r>
            <a:br>
              <a:rPr lang="en-US" dirty="0">
                <a:solidFill>
                  <a:schemeClr val="bg1"/>
                </a:solidFill>
              </a:rPr>
            </a:br>
            <a:r>
              <a:rPr lang="en-US" dirty="0">
                <a:solidFill>
                  <a:schemeClr val="bg1"/>
                </a:solidFill>
              </a:rPr>
              <a:t>(and educators) on </a:t>
            </a:r>
            <a:br>
              <a:rPr lang="en-US" dirty="0">
                <a:solidFill>
                  <a:schemeClr val="bg1"/>
                </a:solidFill>
              </a:rPr>
            </a:br>
            <a:r>
              <a:rPr lang="en-US" dirty="0">
                <a:solidFill>
                  <a:schemeClr val="bg1"/>
                </a:solidFill>
              </a:rPr>
              <a:t>Child Online Protection</a:t>
            </a:r>
          </a:p>
        </p:txBody>
      </p:sp>
      <p:pic>
        <p:nvPicPr>
          <p:cNvPr id="13" name="Picture 12" descr="A picture containing drawing&#10;&#10;Description automatically generated">
            <a:extLst>
              <a:ext uri="{FF2B5EF4-FFF2-40B4-BE49-F238E27FC236}">
                <a16:creationId xmlns:a16="http://schemas.microsoft.com/office/drawing/2014/main" xmlns="" id="{D73E0FFC-EECB-4838-8986-7A429D7D3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1093" y="5759284"/>
            <a:ext cx="748040" cy="824258"/>
          </a:xfrm>
          <a:prstGeom prst="rect">
            <a:avLst/>
          </a:prstGeom>
        </p:spPr>
      </p:pic>
      <p:cxnSp>
        <p:nvCxnSpPr>
          <p:cNvPr id="14" name="Straight Connector 13">
            <a:extLst>
              <a:ext uri="{FF2B5EF4-FFF2-40B4-BE49-F238E27FC236}">
                <a16:creationId xmlns:a16="http://schemas.microsoft.com/office/drawing/2014/main" xmlns="" id="{2E9DDD6C-CB65-4079-9BB3-1EB1E2950C14}"/>
              </a:ext>
            </a:extLst>
          </p:cNvPr>
          <p:cNvCxnSpPr/>
          <p:nvPr/>
        </p:nvCxnSpPr>
        <p:spPr>
          <a:xfrm>
            <a:off x="6229989" y="866035"/>
            <a:ext cx="0" cy="635902"/>
          </a:xfrm>
          <a:prstGeom prst="line">
            <a:avLst/>
          </a:prstGeom>
          <a:ln w="38100">
            <a:solidFill>
              <a:schemeClr val="bg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05266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sitting in a library&#10;&#10;Description automatically generated">
            <a:extLst>
              <a:ext uri="{FF2B5EF4-FFF2-40B4-BE49-F238E27FC236}">
                <a16:creationId xmlns:a16="http://schemas.microsoft.com/office/drawing/2014/main" xmlns="" id="{6028E201-2BF2-473F-8E4C-33F712390EE9}"/>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0" y="-64082"/>
            <a:ext cx="12192000" cy="8129588"/>
          </a:xfrm>
        </p:spPr>
      </p:pic>
      <p:sp>
        <p:nvSpPr>
          <p:cNvPr id="4" name="Rectangle 3">
            <a:extLst>
              <a:ext uri="{FF2B5EF4-FFF2-40B4-BE49-F238E27FC236}">
                <a16:creationId xmlns:a16="http://schemas.microsoft.com/office/drawing/2014/main" xmlns="" id="{709A5BCC-15CB-43EB-A4E6-434353AA21D0}"/>
              </a:ext>
            </a:extLst>
          </p:cNvPr>
          <p:cNvSpPr/>
          <p:nvPr/>
        </p:nvSpPr>
        <p:spPr>
          <a:xfrm>
            <a:off x="10085139" y="6642556"/>
            <a:ext cx="1991251" cy="215444"/>
          </a:xfrm>
          <a:prstGeom prst="rect">
            <a:avLst/>
          </a:prstGeom>
        </p:spPr>
        <p:txBody>
          <a:bodyPr wrap="none">
            <a:spAutoFit/>
          </a:bodyPr>
          <a:lstStyle/>
          <a:p>
            <a:r>
              <a:rPr lang="en-GB" sz="800" u="sng" dirty="0">
                <a:solidFill>
                  <a:schemeClr val="bg1"/>
                </a:solidFill>
                <a:latin typeface="Arial" panose="020B0604020202020204" pitchFamily="34" charset="0"/>
                <a:hlinkClick r:id="rId4">
                  <a:extLst>
                    <a:ext uri="{A12FA001-AC4F-418D-AE19-62706E023703}">
                      <ahyp:hlinkClr xmlns:ahyp="http://schemas.microsoft.com/office/drawing/2018/hyperlinkcolor" xmlns="" val="tx"/>
                    </a:ext>
                  </a:extLst>
                </a:hlinkClick>
              </a:rPr>
              <a:t>Westend61 GmbH</a:t>
            </a:r>
            <a:r>
              <a:rPr lang="en-GB" sz="800" dirty="0">
                <a:solidFill>
                  <a:schemeClr val="bg1"/>
                </a:solidFill>
                <a:latin typeface="Arial" panose="020B0604020202020204" pitchFamily="34" charset="0"/>
              </a:rPr>
              <a:t> / Alamy Stock Photo</a:t>
            </a:r>
            <a:endParaRPr lang="en-GB" sz="800" dirty="0">
              <a:solidFill>
                <a:schemeClr val="bg1"/>
              </a:solidFill>
            </a:endParaRPr>
          </a:p>
        </p:txBody>
      </p:sp>
      <p:sp>
        <p:nvSpPr>
          <p:cNvPr id="5" name="Title 1">
            <a:extLst>
              <a:ext uri="{FF2B5EF4-FFF2-40B4-BE49-F238E27FC236}">
                <a16:creationId xmlns:a16="http://schemas.microsoft.com/office/drawing/2014/main" xmlns="" id="{90B19DB6-A89B-4589-8B74-E93BDB1DA455}"/>
              </a:ext>
            </a:extLst>
          </p:cNvPr>
          <p:cNvSpPr txBox="1">
            <a:spLocks/>
          </p:cNvSpPr>
          <p:nvPr/>
        </p:nvSpPr>
        <p:spPr>
          <a:xfrm>
            <a:off x="7104112" y="703822"/>
            <a:ext cx="6090421"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Arial" panose="020B0604020202020204" pitchFamily="34" charset="0"/>
                <a:cs typeface="Arial" panose="020B0604020202020204" pitchFamily="34" charset="0"/>
              </a:rPr>
              <a:t>Human level</a:t>
            </a:r>
          </a:p>
          <a:p>
            <a:r>
              <a:rPr lang="en-GB" b="1" i="1" dirty="0">
                <a:solidFill>
                  <a:schemeClr val="bg1"/>
                </a:solidFill>
                <a:latin typeface="Arial" panose="020B0604020202020204" pitchFamily="34" charset="0"/>
                <a:cs typeface="Arial" panose="020B0604020202020204" pitchFamily="34" charset="0"/>
              </a:rPr>
              <a:t>dialogue, discussion, communication</a:t>
            </a:r>
          </a:p>
        </p:txBody>
      </p:sp>
      <p:cxnSp>
        <p:nvCxnSpPr>
          <p:cNvPr id="7" name="Straight Connector 6">
            <a:extLst>
              <a:ext uri="{FF2B5EF4-FFF2-40B4-BE49-F238E27FC236}">
                <a16:creationId xmlns:a16="http://schemas.microsoft.com/office/drawing/2014/main" xmlns="" id="{B256DDF8-437D-4F3B-A951-645839177C2F}"/>
              </a:ext>
            </a:extLst>
          </p:cNvPr>
          <p:cNvCxnSpPr/>
          <p:nvPr/>
        </p:nvCxnSpPr>
        <p:spPr>
          <a:xfrm>
            <a:off x="6989843" y="611747"/>
            <a:ext cx="0" cy="635902"/>
          </a:xfrm>
          <a:prstGeom prst="line">
            <a:avLst/>
          </a:prstGeom>
          <a:ln w="38100">
            <a:solidFill>
              <a:schemeClr val="bg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579686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7C5D06F-DA01-480F-A437-F4CAC1C6F5F8}"/>
              </a:ext>
            </a:extLst>
          </p:cNvPr>
          <p:cNvSpPr>
            <a:spLocks noGrp="1"/>
          </p:cNvSpPr>
          <p:nvPr>
            <p:ph type="body" sz="half" idx="2"/>
          </p:nvPr>
        </p:nvSpPr>
        <p:spPr>
          <a:xfrm>
            <a:off x="5169883" y="2202286"/>
            <a:ext cx="5732083" cy="3863233"/>
          </a:xfrm>
        </p:spPr>
        <p:txBody>
          <a:bodyPr/>
          <a:lstStyle/>
          <a:p>
            <a:pPr marL="285750" indent="-285750">
              <a:buFont typeface="Arial" panose="020B0604020202020204" pitchFamily="34" charset="0"/>
              <a:buChar char="•"/>
            </a:pPr>
            <a:r>
              <a:rPr lang="en-GB" dirty="0"/>
              <a:t>Try to do some online activities with them. </a:t>
            </a:r>
          </a:p>
          <a:p>
            <a:pPr marL="285750" indent="-285750">
              <a:buFont typeface="Arial" panose="020B0604020202020204" pitchFamily="34" charset="0"/>
              <a:buChar char="•"/>
            </a:pPr>
            <a:r>
              <a:rPr lang="en-GB" dirty="0"/>
              <a:t>Develop a relationship of trust.</a:t>
            </a:r>
          </a:p>
          <a:p>
            <a:pPr marL="285750" indent="-285750">
              <a:buFont typeface="Arial" panose="020B0604020202020204" pitchFamily="34" charset="0"/>
              <a:buChar char="•"/>
            </a:pPr>
            <a:r>
              <a:rPr lang="en-GB" dirty="0"/>
              <a:t>Don’t overreact if children tell you about something that has happened online.</a:t>
            </a:r>
          </a:p>
          <a:p>
            <a:pPr marL="285750" indent="-285750">
              <a:buFont typeface="Arial" panose="020B0604020202020204" pitchFamily="34" charset="0"/>
              <a:buChar char="•"/>
            </a:pPr>
            <a:r>
              <a:rPr lang="en-GB" dirty="0"/>
              <a:t>Make sure that your children know you trust them.</a:t>
            </a:r>
          </a:p>
          <a:p>
            <a:endParaRPr lang="en-US" dirty="0"/>
          </a:p>
        </p:txBody>
      </p:sp>
      <p:sp>
        <p:nvSpPr>
          <p:cNvPr id="4" name="Title 3">
            <a:extLst>
              <a:ext uri="{FF2B5EF4-FFF2-40B4-BE49-F238E27FC236}">
                <a16:creationId xmlns:a16="http://schemas.microsoft.com/office/drawing/2014/main" xmlns="" id="{43933FA5-F997-4175-9503-D3A46EF60E4D}"/>
              </a:ext>
            </a:extLst>
          </p:cNvPr>
          <p:cNvSpPr>
            <a:spLocks noGrp="1"/>
          </p:cNvSpPr>
          <p:nvPr>
            <p:ph type="title"/>
          </p:nvPr>
        </p:nvSpPr>
        <p:spPr/>
        <p:txBody>
          <a:bodyPr/>
          <a:lstStyle/>
          <a:p>
            <a:r>
              <a:rPr lang="en-GB" dirty="0"/>
              <a:t>KA1: Have a conversation with your children</a:t>
            </a:r>
            <a:endParaRPr lang="en-US" dirty="0"/>
          </a:p>
        </p:txBody>
      </p:sp>
      <p:pic>
        <p:nvPicPr>
          <p:cNvPr id="5" name="Content Placeholder 5" descr="A person sitting in a library&#10;&#10;Description automatically generated">
            <a:extLst>
              <a:ext uri="{FF2B5EF4-FFF2-40B4-BE49-F238E27FC236}">
                <a16:creationId xmlns:a16="http://schemas.microsoft.com/office/drawing/2014/main" xmlns="" id="{1CE8FC5C-5DBF-415B-90AC-2CFDE6BD2493}"/>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24165" r="24165"/>
          <a:stretch/>
        </p:blipFill>
        <p:spPr>
          <a:xfrm>
            <a:off x="0" y="0"/>
            <a:ext cx="4876800" cy="6294438"/>
          </a:xfrm>
        </p:spPr>
      </p:pic>
    </p:spTree>
    <p:extLst>
      <p:ext uri="{BB962C8B-B14F-4D97-AF65-F5344CB8AC3E}">
        <p14:creationId xmlns:p14="http://schemas.microsoft.com/office/powerpoint/2010/main" val="1329851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icture containing indoor, holding, sitting, looking&#10;&#10;Description automatically generated">
            <a:extLst>
              <a:ext uri="{FF2B5EF4-FFF2-40B4-BE49-F238E27FC236}">
                <a16:creationId xmlns:a16="http://schemas.microsoft.com/office/drawing/2014/main" xmlns="" id="{CB454E51-AF14-4609-A490-5F02CB0B27F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4458" b="4458"/>
          <a:stretch/>
        </p:blipFill>
        <p:spPr/>
      </p:pic>
      <p:sp>
        <p:nvSpPr>
          <p:cNvPr id="6" name="Text Placeholder 5">
            <a:extLst>
              <a:ext uri="{FF2B5EF4-FFF2-40B4-BE49-F238E27FC236}">
                <a16:creationId xmlns:a16="http://schemas.microsoft.com/office/drawing/2014/main" xmlns="" id="{781DA370-EDF1-4A84-91E6-C9868AD6BEED}"/>
              </a:ext>
            </a:extLst>
          </p:cNvPr>
          <p:cNvSpPr>
            <a:spLocks noGrp="1"/>
          </p:cNvSpPr>
          <p:nvPr>
            <p:ph type="body" sz="half" idx="2"/>
          </p:nvPr>
        </p:nvSpPr>
        <p:spPr>
          <a:xfrm>
            <a:off x="5169884" y="2615273"/>
            <a:ext cx="3343052" cy="2884006"/>
          </a:xfrm>
        </p:spPr>
        <p:txBody>
          <a:bodyPr/>
          <a:lstStyle/>
          <a:p>
            <a:pPr marL="285750" indent="-285750">
              <a:buFont typeface="Arial" panose="020B0604020202020204" pitchFamily="34" charset="0"/>
              <a:buChar char="•"/>
            </a:pPr>
            <a:r>
              <a:rPr lang="en-GB" dirty="0"/>
              <a:t>Which devices are being used?</a:t>
            </a:r>
          </a:p>
          <a:p>
            <a:pPr marL="742950" lvl="1" indent="-285750">
              <a:buFont typeface="Arial" panose="020B0604020202020204" pitchFamily="34" charset="0"/>
              <a:buChar char="•"/>
            </a:pPr>
            <a:r>
              <a:rPr lang="en-GB" dirty="0"/>
              <a:t>Mobile phones</a:t>
            </a:r>
          </a:p>
          <a:p>
            <a:pPr marL="742950" lvl="1" indent="-285750">
              <a:buFont typeface="Arial" panose="020B0604020202020204" pitchFamily="34" charset="0"/>
              <a:buChar char="•"/>
            </a:pPr>
            <a:r>
              <a:rPr lang="en-GB" dirty="0"/>
              <a:t>Laptops</a:t>
            </a:r>
          </a:p>
          <a:p>
            <a:pPr marL="742950" lvl="1" indent="-285750">
              <a:buFont typeface="Arial" panose="020B0604020202020204" pitchFamily="34" charset="0"/>
              <a:buChar char="•"/>
            </a:pPr>
            <a:r>
              <a:rPr lang="en-GB" dirty="0"/>
              <a:t>Smart TV</a:t>
            </a:r>
          </a:p>
          <a:p>
            <a:pPr marL="742950" lvl="1" indent="-285750">
              <a:buFont typeface="Arial" panose="020B0604020202020204" pitchFamily="34" charset="0"/>
              <a:buChar char="•"/>
            </a:pPr>
            <a:r>
              <a:rPr lang="en-GB" dirty="0"/>
              <a:t>Games console</a:t>
            </a:r>
          </a:p>
          <a:p>
            <a:pPr marL="742950" lvl="1" indent="-285750">
              <a:buFont typeface="Arial" panose="020B0604020202020204" pitchFamily="34" charset="0"/>
              <a:buChar char="•"/>
            </a:pPr>
            <a:r>
              <a:rPr lang="en-GB" dirty="0"/>
              <a:t>Fitness trackers</a:t>
            </a:r>
          </a:p>
          <a:p>
            <a:pPr marL="742950" lvl="1" indent="-285750">
              <a:buFont typeface="Arial" panose="020B0604020202020204" pitchFamily="34" charset="0"/>
              <a:buChar char="•"/>
            </a:pPr>
            <a:r>
              <a:rPr lang="en-GB" dirty="0"/>
              <a:t>Smart speakers</a:t>
            </a:r>
          </a:p>
        </p:txBody>
      </p:sp>
      <p:sp>
        <p:nvSpPr>
          <p:cNvPr id="4" name="Title 3">
            <a:extLst>
              <a:ext uri="{FF2B5EF4-FFF2-40B4-BE49-F238E27FC236}">
                <a16:creationId xmlns:a16="http://schemas.microsoft.com/office/drawing/2014/main" xmlns="" id="{DEA74F3F-AAB2-423A-93B3-37FB35AB9893}"/>
              </a:ext>
            </a:extLst>
          </p:cNvPr>
          <p:cNvSpPr>
            <a:spLocks noGrp="1"/>
          </p:cNvSpPr>
          <p:nvPr>
            <p:ph type="title"/>
          </p:nvPr>
        </p:nvSpPr>
        <p:spPr/>
        <p:txBody>
          <a:bodyPr/>
          <a:lstStyle/>
          <a:p>
            <a:r>
              <a:rPr lang="en-GB" dirty="0"/>
              <a:t>KA2: Identify the technology, devices and services being used by your family</a:t>
            </a:r>
            <a:endParaRPr lang="en-US" dirty="0"/>
          </a:p>
        </p:txBody>
      </p:sp>
      <p:sp>
        <p:nvSpPr>
          <p:cNvPr id="8" name="Text Placeholder 5">
            <a:extLst>
              <a:ext uri="{FF2B5EF4-FFF2-40B4-BE49-F238E27FC236}">
                <a16:creationId xmlns:a16="http://schemas.microsoft.com/office/drawing/2014/main" xmlns="" id="{F8B1F3FE-6DAC-410D-B610-513B1E48EC9F}"/>
              </a:ext>
            </a:extLst>
          </p:cNvPr>
          <p:cNvSpPr txBox="1">
            <a:spLocks/>
          </p:cNvSpPr>
          <p:nvPr/>
        </p:nvSpPr>
        <p:spPr>
          <a:xfrm>
            <a:off x="8512936" y="2615273"/>
            <a:ext cx="3343052" cy="2781837"/>
          </a:xfrm>
          <a:prstGeom prst="rect">
            <a:avLst/>
          </a:prstGeom>
        </p:spPr>
        <p:txBody>
          <a:bodyPr vert="horz" lIns="91440" tIns="45720" rIns="91440" bIns="45720" rtlCol="0">
            <a:noAutofit/>
          </a:bodyPr>
          <a:lstStyle>
            <a:lvl1pPr marL="0" indent="0" algn="l" defTabSz="914400" rtl="0" eaLnBrk="1" latinLnBrk="0" hangingPunct="1">
              <a:lnSpc>
                <a:spcPts val="2400"/>
              </a:lnSpc>
              <a:spcBef>
                <a:spcPts val="1000"/>
              </a:spcBef>
              <a:buClr>
                <a:srgbClr val="009CD6"/>
              </a:buClr>
              <a:buSzPct val="110000"/>
              <a:buFont typeface="Arial" panose="020B0604020202020204" pitchFamily="34" charset="0"/>
              <a:buNone/>
              <a:defRPr sz="1400" kern="1200" spc="2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00"/>
              </a:lnSpc>
              <a:spcBef>
                <a:spcPts val="500"/>
              </a:spcBef>
              <a:buClr>
                <a:srgbClr val="009CD6"/>
              </a:buClr>
              <a:buSzPct val="110000"/>
              <a:buFont typeface="Arial" panose="020B0604020202020204" pitchFamily="34" charset="0"/>
              <a:buNone/>
              <a:defRPr sz="140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200"/>
              </a:lnSpc>
              <a:spcBef>
                <a:spcPts val="500"/>
              </a:spcBef>
              <a:buClr>
                <a:srgbClr val="009CD6"/>
              </a:buClr>
              <a:buSzPct val="110000"/>
              <a:buFont typeface="Arial" panose="020B0604020202020204" pitchFamily="34" charset="0"/>
              <a:buNone/>
              <a:defRPr sz="1200" kern="1200" spc="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200"/>
              </a:lnSpc>
              <a:spcBef>
                <a:spcPts val="500"/>
              </a:spcBef>
              <a:buClr>
                <a:srgbClr val="009CD6"/>
              </a:buClr>
              <a:buSzPct val="110000"/>
              <a:buFont typeface="Arial" panose="020B0604020202020204" pitchFamily="34" charset="0"/>
              <a:buNone/>
              <a:defRPr sz="1000" kern="1200" spc="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200"/>
              </a:lnSpc>
              <a:spcBef>
                <a:spcPts val="500"/>
              </a:spcBef>
              <a:buClr>
                <a:srgbClr val="00B0F0"/>
              </a:buClr>
              <a:buFont typeface="Arial" panose="020B0604020202020204" pitchFamily="34" charset="0"/>
              <a:buNone/>
              <a:defRPr sz="1000" kern="1200" spc="3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GB" dirty="0"/>
              <a:t>Which services are being used?</a:t>
            </a:r>
          </a:p>
          <a:p>
            <a:pPr marL="742950" lvl="1" indent="-285750">
              <a:buFont typeface="Arial" panose="020B0604020202020204" pitchFamily="34" charset="0"/>
              <a:buChar char="•"/>
            </a:pPr>
            <a:r>
              <a:rPr lang="en-GB" dirty="0"/>
              <a:t>Netflix</a:t>
            </a:r>
          </a:p>
          <a:p>
            <a:pPr marL="742950" lvl="1" indent="-285750">
              <a:buFont typeface="Arial" panose="020B0604020202020204" pitchFamily="34" charset="0"/>
              <a:buChar char="•"/>
            </a:pPr>
            <a:r>
              <a:rPr lang="en-GB" dirty="0" err="1"/>
              <a:t>Youtube</a:t>
            </a:r>
            <a:endParaRPr lang="en-GB" dirty="0"/>
          </a:p>
          <a:p>
            <a:pPr marL="742950" lvl="1" indent="-285750">
              <a:buFont typeface="Arial" panose="020B0604020202020204" pitchFamily="34" charset="0"/>
              <a:buChar char="•"/>
            </a:pPr>
            <a:r>
              <a:rPr lang="en-GB" dirty="0"/>
              <a:t>Other social media platforms</a:t>
            </a:r>
          </a:p>
        </p:txBody>
      </p:sp>
    </p:spTree>
    <p:extLst>
      <p:ext uri="{BB962C8B-B14F-4D97-AF65-F5344CB8AC3E}">
        <p14:creationId xmlns:p14="http://schemas.microsoft.com/office/powerpoint/2010/main" val="2727855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9505CA0-2A14-45C2-BA04-69DB6B96708F}"/>
              </a:ext>
            </a:extLst>
          </p:cNvPr>
          <p:cNvSpPr>
            <a:spLocks noGrp="1"/>
          </p:cNvSpPr>
          <p:nvPr>
            <p:ph type="body" sz="half" idx="2"/>
          </p:nvPr>
        </p:nvSpPr>
        <p:spPr>
          <a:xfrm>
            <a:off x="5169884" y="2240924"/>
            <a:ext cx="5545340" cy="3824596"/>
          </a:xfrm>
        </p:spPr>
        <p:txBody>
          <a:bodyPr/>
          <a:lstStyle/>
          <a:p>
            <a:pPr marL="285750" indent="-285750">
              <a:buFont typeface="Arial" panose="020B0604020202020204" pitchFamily="34" charset="0"/>
              <a:buChar char="•"/>
            </a:pPr>
            <a:r>
              <a:rPr lang="en-GB" dirty="0"/>
              <a:t>Consider whether filtering and blocking or monitoring programmes can help/support you and your family. </a:t>
            </a:r>
          </a:p>
          <a:p>
            <a:pPr marL="285750" indent="-285750">
              <a:buFont typeface="Arial" panose="020B0604020202020204" pitchFamily="34" charset="0"/>
              <a:buChar char="•"/>
            </a:pPr>
            <a:r>
              <a:rPr lang="en-GB" dirty="0"/>
              <a:t>Use the latest version of the operating system/app and ensure that any security patches are installed. </a:t>
            </a:r>
          </a:p>
          <a:p>
            <a:pPr marL="285750" indent="-285750">
              <a:buFont typeface="Arial" panose="020B0604020202020204" pitchFamily="34" charset="0"/>
              <a:buChar char="•"/>
            </a:pPr>
            <a:r>
              <a:rPr lang="en-GB" dirty="0"/>
              <a:t>Be transparent about why you are using these tools.</a:t>
            </a:r>
          </a:p>
          <a:p>
            <a:endParaRPr lang="en-US" dirty="0"/>
          </a:p>
        </p:txBody>
      </p:sp>
      <p:sp>
        <p:nvSpPr>
          <p:cNvPr id="4" name="Title 3">
            <a:extLst>
              <a:ext uri="{FF2B5EF4-FFF2-40B4-BE49-F238E27FC236}">
                <a16:creationId xmlns:a16="http://schemas.microsoft.com/office/drawing/2014/main" xmlns="" id="{8A1BC77A-7BDE-4A82-B1FB-FF9D5D695271}"/>
              </a:ext>
            </a:extLst>
          </p:cNvPr>
          <p:cNvSpPr>
            <a:spLocks noGrp="1"/>
          </p:cNvSpPr>
          <p:nvPr>
            <p:ph type="title"/>
          </p:nvPr>
        </p:nvSpPr>
        <p:spPr>
          <a:xfrm>
            <a:off x="5088603" y="849573"/>
            <a:ext cx="6503953" cy="635902"/>
          </a:xfrm>
        </p:spPr>
        <p:txBody>
          <a:bodyPr/>
          <a:lstStyle/>
          <a:p>
            <a:r>
              <a:rPr lang="en-GB" dirty="0"/>
              <a:t>KA3: Install firewall and antivirus software on all devices</a:t>
            </a:r>
            <a:endParaRPr lang="en-US" dirty="0"/>
          </a:p>
        </p:txBody>
      </p:sp>
      <p:pic>
        <p:nvPicPr>
          <p:cNvPr id="6" name="Content Placeholder 5" descr="A close up of a sign&#10;&#10;Description automatically generated">
            <a:extLst>
              <a:ext uri="{FF2B5EF4-FFF2-40B4-BE49-F238E27FC236}">
                <a16:creationId xmlns:a16="http://schemas.microsoft.com/office/drawing/2014/main" xmlns="" id="{2845CB63-951D-46C3-B213-D20FFFC9B37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0229" r="20229"/>
          <a:stretch>
            <a:fillRect/>
          </a:stretch>
        </p:blipFill>
        <p:spPr>
          <a:xfrm>
            <a:off x="0" y="0"/>
            <a:ext cx="4876800" cy="6294438"/>
          </a:xfrm>
        </p:spPr>
      </p:pic>
    </p:spTree>
    <p:extLst>
      <p:ext uri="{BB962C8B-B14F-4D97-AF65-F5344CB8AC3E}">
        <p14:creationId xmlns:p14="http://schemas.microsoft.com/office/powerpoint/2010/main" val="1572257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D76ED36-7F3F-4FB2-BCD2-5B4B08F5B6B5}"/>
              </a:ext>
            </a:extLst>
          </p:cNvPr>
          <p:cNvSpPr>
            <a:spLocks noGrp="1"/>
          </p:cNvSpPr>
          <p:nvPr>
            <p:ph type="body" sz="half" idx="2"/>
          </p:nvPr>
        </p:nvSpPr>
        <p:spPr>
          <a:xfrm>
            <a:off x="5169883" y="2575775"/>
            <a:ext cx="6422673" cy="3489744"/>
          </a:xfrm>
        </p:spPr>
        <p:txBody>
          <a:bodyPr/>
          <a:lstStyle/>
          <a:p>
            <a:pPr marL="285750" indent="-285750">
              <a:buFont typeface="Arial" panose="020B0604020202020204" pitchFamily="34" charset="0"/>
              <a:buChar char="•"/>
            </a:pPr>
            <a:r>
              <a:rPr lang="en-GB" b="1" dirty="0"/>
              <a:t>Rules</a:t>
            </a:r>
          </a:p>
          <a:p>
            <a:pPr marL="742950" lvl="1" indent="-285750">
              <a:buFont typeface="Arial" panose="020B0604020202020204" pitchFamily="34" charset="0"/>
              <a:buChar char="•"/>
            </a:pPr>
            <a:r>
              <a:rPr lang="en-GB" dirty="0"/>
              <a:t>When and where can children use the internet?</a:t>
            </a:r>
          </a:p>
          <a:p>
            <a:pPr marL="742950" lvl="1" indent="-285750">
              <a:buFont typeface="Arial" panose="020B0604020202020204" pitchFamily="34" charset="0"/>
              <a:buChar char="•"/>
            </a:pPr>
            <a:r>
              <a:rPr lang="en-GB" dirty="0"/>
              <a:t>For how long? Discuss </a:t>
            </a:r>
            <a:r>
              <a:rPr lang="en-GB" dirty="0" err="1"/>
              <a:t>screentime</a:t>
            </a:r>
            <a:r>
              <a:rPr lang="en-GB" dirty="0"/>
              <a:t> as a family – </a:t>
            </a:r>
            <a:br>
              <a:rPr lang="en-GB" dirty="0"/>
            </a:br>
            <a:r>
              <a:rPr lang="en-GB" dirty="0"/>
              <a:t>adults should be good role models.</a:t>
            </a:r>
          </a:p>
          <a:p>
            <a:pPr marL="285750" indent="-285750">
              <a:buFont typeface="Arial" panose="020B0604020202020204" pitchFamily="34" charset="0"/>
              <a:buChar char="•"/>
            </a:pPr>
            <a:r>
              <a:rPr lang="en-GB" b="1" dirty="0"/>
              <a:t>Consent</a:t>
            </a:r>
          </a:p>
          <a:p>
            <a:pPr marL="742950" lvl="1" indent="-285750">
              <a:buFont typeface="Arial" panose="020B0604020202020204" pitchFamily="34" charset="0"/>
              <a:buChar char="•"/>
            </a:pPr>
            <a:r>
              <a:rPr lang="en-GB" dirty="0"/>
              <a:t>When taking and uploading photos?</a:t>
            </a:r>
          </a:p>
          <a:p>
            <a:pPr marL="742950" lvl="1" indent="-285750">
              <a:buFont typeface="Arial" panose="020B0604020202020204" pitchFamily="34" charset="0"/>
              <a:buChar char="•"/>
            </a:pPr>
            <a:r>
              <a:rPr lang="en-GB" dirty="0"/>
              <a:t>Sharing personal stories</a:t>
            </a:r>
          </a:p>
          <a:p>
            <a:pPr marL="285750" indent="-285750">
              <a:buFont typeface="Arial" panose="020B0604020202020204" pitchFamily="34" charset="0"/>
              <a:buChar char="•"/>
            </a:pPr>
            <a:r>
              <a:rPr lang="en-GB" b="1" dirty="0"/>
              <a:t>Create a culture of support</a:t>
            </a:r>
          </a:p>
          <a:p>
            <a:pPr marL="742950" lvl="1" indent="-285750">
              <a:buFont typeface="Arial" panose="020B0604020202020204" pitchFamily="34" charset="0"/>
              <a:buChar char="•"/>
            </a:pPr>
            <a:r>
              <a:rPr lang="en-GB" dirty="0"/>
              <a:t>Encourage children to come and speak to you</a:t>
            </a:r>
          </a:p>
          <a:p>
            <a:endParaRPr lang="en-US" dirty="0"/>
          </a:p>
        </p:txBody>
      </p:sp>
      <p:sp>
        <p:nvSpPr>
          <p:cNvPr id="4" name="Title 3">
            <a:extLst>
              <a:ext uri="{FF2B5EF4-FFF2-40B4-BE49-F238E27FC236}">
                <a16:creationId xmlns:a16="http://schemas.microsoft.com/office/drawing/2014/main" xmlns="" id="{02CDDAFC-06A4-4643-A61A-779D890C2822}"/>
              </a:ext>
            </a:extLst>
          </p:cNvPr>
          <p:cNvSpPr>
            <a:spLocks noGrp="1"/>
          </p:cNvSpPr>
          <p:nvPr>
            <p:ph type="title"/>
          </p:nvPr>
        </p:nvSpPr>
        <p:spPr>
          <a:xfrm>
            <a:off x="5088603" y="849573"/>
            <a:ext cx="6503953" cy="635902"/>
          </a:xfrm>
        </p:spPr>
        <p:txBody>
          <a:bodyPr/>
          <a:lstStyle/>
          <a:p>
            <a:r>
              <a:rPr lang="en-GB" dirty="0"/>
              <a:t>KA4: Agree expectations as a family about how the internet and technology is used</a:t>
            </a:r>
            <a:endParaRPr lang="en-US" dirty="0"/>
          </a:p>
        </p:txBody>
      </p:sp>
      <p:pic>
        <p:nvPicPr>
          <p:cNvPr id="6" name="Content Placeholder 5" descr="A group of people standing in front of a crowd&#10;&#10;Description automatically generated">
            <a:extLst>
              <a:ext uri="{FF2B5EF4-FFF2-40B4-BE49-F238E27FC236}">
                <a16:creationId xmlns:a16="http://schemas.microsoft.com/office/drawing/2014/main" xmlns="" id="{B8DC6275-D984-417F-A402-87A3F1D0A10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1813" r="16535"/>
          <a:stretch/>
        </p:blipFill>
        <p:spPr>
          <a:xfrm>
            <a:off x="0" y="0"/>
            <a:ext cx="4876800" cy="6294438"/>
          </a:xfrm>
        </p:spPr>
      </p:pic>
    </p:spTree>
    <p:extLst>
      <p:ext uri="{BB962C8B-B14F-4D97-AF65-F5344CB8AC3E}">
        <p14:creationId xmlns:p14="http://schemas.microsoft.com/office/powerpoint/2010/main" val="625635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7C5D06F-DA01-480F-A437-F4CAC1C6F5F8}"/>
              </a:ext>
            </a:extLst>
          </p:cNvPr>
          <p:cNvSpPr>
            <a:spLocks noGrp="1"/>
          </p:cNvSpPr>
          <p:nvPr>
            <p:ph type="body" sz="half" idx="2"/>
          </p:nvPr>
        </p:nvSpPr>
        <p:spPr>
          <a:xfrm>
            <a:off x="5169883" y="2607972"/>
            <a:ext cx="5732083" cy="3686466"/>
          </a:xfrm>
        </p:spPr>
        <p:txBody>
          <a:bodyPr/>
          <a:lstStyle/>
          <a:p>
            <a:pPr marL="285750" indent="-285750">
              <a:buFont typeface="Arial" panose="020B0604020202020204" pitchFamily="34" charset="0"/>
              <a:buChar char="•"/>
            </a:pPr>
            <a:r>
              <a:rPr lang="en-US" dirty="0"/>
              <a:t>Have a conversation with them</a:t>
            </a:r>
          </a:p>
          <a:p>
            <a:pPr marL="285750" indent="-285750">
              <a:buFont typeface="Arial" panose="020B0604020202020204" pitchFamily="34" charset="0"/>
              <a:buChar char="•"/>
            </a:pPr>
            <a:r>
              <a:rPr lang="en-US" dirty="0"/>
              <a:t>Play an online game with them</a:t>
            </a:r>
          </a:p>
          <a:p>
            <a:pPr marL="285750" indent="-285750">
              <a:buFont typeface="Arial" panose="020B0604020202020204" pitchFamily="34" charset="0"/>
              <a:buChar char="•"/>
            </a:pPr>
            <a:r>
              <a:rPr lang="en-US" dirty="0"/>
              <a:t>Use stories in the media to start a discussion with them – this will help to </a:t>
            </a:r>
            <a:r>
              <a:rPr lang="en-US" dirty="0" err="1"/>
              <a:t>depersonalise</a:t>
            </a:r>
            <a:r>
              <a:rPr lang="en-US" dirty="0"/>
              <a:t> the issue and make them more likely to talk about something</a:t>
            </a:r>
          </a:p>
          <a:p>
            <a:pPr marL="285750" indent="-285750">
              <a:buFont typeface="Arial" panose="020B0604020202020204" pitchFamily="34" charset="0"/>
              <a:buChar char="•"/>
            </a:pPr>
            <a:r>
              <a:rPr lang="en-US" dirty="0"/>
              <a:t>Be prepared to talk about tricky topics – nothing should be taboo</a:t>
            </a:r>
          </a:p>
          <a:p>
            <a:endParaRPr lang="en-US" dirty="0"/>
          </a:p>
        </p:txBody>
      </p:sp>
      <p:sp>
        <p:nvSpPr>
          <p:cNvPr id="4" name="Title 3">
            <a:extLst>
              <a:ext uri="{FF2B5EF4-FFF2-40B4-BE49-F238E27FC236}">
                <a16:creationId xmlns:a16="http://schemas.microsoft.com/office/drawing/2014/main" xmlns="" id="{43933FA5-F997-4175-9503-D3A46EF60E4D}"/>
              </a:ext>
            </a:extLst>
          </p:cNvPr>
          <p:cNvSpPr>
            <a:spLocks noGrp="1"/>
          </p:cNvSpPr>
          <p:nvPr>
            <p:ph type="title"/>
          </p:nvPr>
        </p:nvSpPr>
        <p:spPr>
          <a:xfrm>
            <a:off x="5088603" y="849573"/>
            <a:ext cx="6418670" cy="635902"/>
          </a:xfrm>
        </p:spPr>
        <p:txBody>
          <a:bodyPr/>
          <a:lstStyle/>
          <a:p>
            <a:r>
              <a:rPr lang="en-GB" dirty="0"/>
              <a:t>KA5: Have a good understanding of what children are spending their time doing online</a:t>
            </a:r>
            <a:endParaRPr lang="en-US" dirty="0"/>
          </a:p>
        </p:txBody>
      </p:sp>
      <p:pic>
        <p:nvPicPr>
          <p:cNvPr id="5" name="Content Placeholder 5" descr="A person sitting in a library&#10;&#10;Description automatically generated">
            <a:extLst>
              <a:ext uri="{FF2B5EF4-FFF2-40B4-BE49-F238E27FC236}">
                <a16:creationId xmlns:a16="http://schemas.microsoft.com/office/drawing/2014/main" xmlns="" id="{1CE8FC5C-5DBF-415B-90AC-2CFDE6BD2493}"/>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24165" r="24165"/>
          <a:stretch/>
        </p:blipFill>
        <p:spPr>
          <a:xfrm>
            <a:off x="0" y="0"/>
            <a:ext cx="4876800" cy="6294438"/>
          </a:xfrm>
        </p:spPr>
      </p:pic>
    </p:spTree>
    <p:extLst>
      <p:ext uri="{BB962C8B-B14F-4D97-AF65-F5344CB8AC3E}">
        <p14:creationId xmlns:p14="http://schemas.microsoft.com/office/powerpoint/2010/main" val="1376217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age ratings online">
            <a:extLst>
              <a:ext uri="{FF2B5EF4-FFF2-40B4-BE49-F238E27FC236}">
                <a16:creationId xmlns:a16="http://schemas.microsoft.com/office/drawing/2014/main" xmlns="" id="{D7EBEA24-A79E-42AA-8219-3E95B4060DBF}"/>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1607" t="-33545" r="110" b="-31862"/>
          <a:stretch/>
        </p:blipFill>
        <p:spPr bwMode="auto">
          <a:xfrm>
            <a:off x="563" y="1"/>
            <a:ext cx="7006107" cy="6165272"/>
          </a:xfrm>
          <a:prstGeom prst="rect">
            <a:avLst/>
          </a:prstGeom>
          <a:solidFill>
            <a:srgbClr val="00CD00"/>
          </a:solidFill>
        </p:spPr>
      </p:pic>
      <p:sp>
        <p:nvSpPr>
          <p:cNvPr id="8" name="Text Placeholder 7">
            <a:extLst>
              <a:ext uri="{FF2B5EF4-FFF2-40B4-BE49-F238E27FC236}">
                <a16:creationId xmlns:a16="http://schemas.microsoft.com/office/drawing/2014/main" xmlns="" id="{A02F5B71-4F06-4525-8AE9-0063B61AC11F}"/>
              </a:ext>
            </a:extLst>
          </p:cNvPr>
          <p:cNvSpPr>
            <a:spLocks noGrp="1"/>
          </p:cNvSpPr>
          <p:nvPr>
            <p:ph type="body" sz="half" idx="2"/>
          </p:nvPr>
        </p:nvSpPr>
        <p:spPr>
          <a:xfrm>
            <a:off x="7270122" y="2125013"/>
            <a:ext cx="4302118" cy="4040259"/>
          </a:xfrm>
        </p:spPr>
        <p:txBody>
          <a:bodyPr/>
          <a:lstStyle/>
          <a:p>
            <a:pPr marL="285750" indent="-285750">
              <a:buFont typeface="Arial" panose="020B0604020202020204" pitchFamily="34" charset="0"/>
              <a:buChar char="•"/>
            </a:pPr>
            <a:r>
              <a:rPr lang="en-US" dirty="0"/>
              <a:t>There can often be a difference between an </a:t>
            </a:r>
            <a:br>
              <a:rPr lang="en-US" dirty="0"/>
            </a:br>
            <a:r>
              <a:rPr lang="en-US" dirty="0"/>
              <a:t>age rating in the app store and the age rating </a:t>
            </a:r>
            <a:br>
              <a:rPr lang="en-US" dirty="0"/>
            </a:br>
            <a:r>
              <a:rPr lang="en-US" dirty="0"/>
              <a:t>in terms and conditions.</a:t>
            </a:r>
          </a:p>
          <a:p>
            <a:pPr marL="285750" indent="-285750">
              <a:buFont typeface="Arial" panose="020B0604020202020204" pitchFamily="34" charset="0"/>
              <a:buChar char="•"/>
            </a:pPr>
            <a:r>
              <a:rPr lang="en-US" dirty="0"/>
              <a:t>Have a look at a particular app and decide </a:t>
            </a:r>
            <a:br>
              <a:rPr lang="en-US" dirty="0"/>
            </a:br>
            <a:r>
              <a:rPr lang="en-US" dirty="0"/>
              <a:t>if it will be suitable for your child.</a:t>
            </a:r>
          </a:p>
          <a:p>
            <a:endParaRPr lang="en-US" dirty="0"/>
          </a:p>
        </p:txBody>
      </p:sp>
      <p:sp>
        <p:nvSpPr>
          <p:cNvPr id="7" name="Title 6">
            <a:extLst>
              <a:ext uri="{FF2B5EF4-FFF2-40B4-BE49-F238E27FC236}">
                <a16:creationId xmlns:a16="http://schemas.microsoft.com/office/drawing/2014/main" xmlns="" id="{98AC03E8-74D7-4603-8B3F-0BDA828E338A}"/>
              </a:ext>
            </a:extLst>
          </p:cNvPr>
          <p:cNvSpPr>
            <a:spLocks noGrp="1"/>
          </p:cNvSpPr>
          <p:nvPr>
            <p:ph type="title"/>
          </p:nvPr>
        </p:nvSpPr>
        <p:spPr/>
        <p:txBody>
          <a:bodyPr/>
          <a:lstStyle/>
          <a:p>
            <a:r>
              <a:rPr lang="en-GB" dirty="0"/>
              <a:t>KA6: Consider the digital age of consent</a:t>
            </a:r>
            <a:endParaRPr lang="en-US" dirty="0"/>
          </a:p>
        </p:txBody>
      </p:sp>
    </p:spTree>
    <p:extLst>
      <p:ext uri="{BB962C8B-B14F-4D97-AF65-F5344CB8AC3E}">
        <p14:creationId xmlns:p14="http://schemas.microsoft.com/office/powerpoint/2010/main" val="345485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C77D32B-6EB7-4852-A60D-98B428DD8579}"/>
              </a:ext>
            </a:extLst>
          </p:cNvPr>
          <p:cNvSpPr>
            <a:spLocks noGrp="1"/>
          </p:cNvSpPr>
          <p:nvPr>
            <p:ph type="body" sz="half" idx="2"/>
          </p:nvPr>
        </p:nvSpPr>
        <p:spPr>
          <a:xfrm>
            <a:off x="7270122" y="2524259"/>
            <a:ext cx="4302118" cy="3641014"/>
          </a:xfrm>
        </p:spPr>
        <p:txBody>
          <a:bodyPr/>
          <a:lstStyle/>
          <a:p>
            <a:pPr marL="285750" indent="-285750">
              <a:buFont typeface="Arial" panose="020B0604020202020204" pitchFamily="34" charset="0"/>
              <a:buChar char="•"/>
            </a:pPr>
            <a:r>
              <a:rPr lang="en-GB" dirty="0"/>
              <a:t>Many devices, apps and games can be used to make purchases.</a:t>
            </a:r>
          </a:p>
          <a:p>
            <a:pPr marL="285750" indent="-285750">
              <a:buFont typeface="Arial" panose="020B0604020202020204" pitchFamily="34" charset="0"/>
              <a:buChar char="•"/>
            </a:pPr>
            <a:r>
              <a:rPr lang="en-GB" dirty="0"/>
              <a:t>Use settings on the device to require a password or PIN before any purchases can be made.</a:t>
            </a:r>
          </a:p>
          <a:p>
            <a:pPr marL="285750" indent="-285750">
              <a:buFont typeface="Arial" panose="020B0604020202020204" pitchFamily="34" charset="0"/>
              <a:buChar char="•"/>
            </a:pPr>
            <a:r>
              <a:rPr lang="en-GB" dirty="0"/>
              <a:t>Have a conversation with children about the use of virtual (in-game) currency.</a:t>
            </a: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xmlns="" id="{44156B36-7250-46C6-ABFD-537D8F4782DD}"/>
              </a:ext>
            </a:extLst>
          </p:cNvPr>
          <p:cNvSpPr>
            <a:spLocks noGrp="1"/>
          </p:cNvSpPr>
          <p:nvPr>
            <p:ph type="title"/>
          </p:nvPr>
        </p:nvSpPr>
        <p:spPr/>
        <p:txBody>
          <a:bodyPr/>
          <a:lstStyle/>
          <a:p>
            <a:r>
              <a:rPr lang="en-GB" dirty="0"/>
              <a:t>KA7: Control the use </a:t>
            </a:r>
            <a:br>
              <a:rPr lang="en-GB" dirty="0"/>
            </a:br>
            <a:r>
              <a:rPr lang="en-GB" dirty="0"/>
              <a:t>of credit card and other payment mechanisms</a:t>
            </a:r>
            <a:endParaRPr lang="en-US" dirty="0"/>
          </a:p>
        </p:txBody>
      </p:sp>
      <p:pic>
        <p:nvPicPr>
          <p:cNvPr id="5" name="Content Placeholder 5" descr="A picture containing game, drawing&#10;&#10;Description automatically generated">
            <a:extLst>
              <a:ext uri="{FF2B5EF4-FFF2-40B4-BE49-F238E27FC236}">
                <a16:creationId xmlns:a16="http://schemas.microsoft.com/office/drawing/2014/main" xmlns="" id="{90B703F2-5BAA-4170-8297-AAC40E44A5A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1576" r="21576"/>
          <a:stretch>
            <a:fillRect/>
          </a:stretch>
        </p:blipFill>
        <p:spPr>
          <a:xfrm>
            <a:off x="-2107" y="0"/>
            <a:ext cx="7010400" cy="6165850"/>
          </a:xfrm>
        </p:spPr>
      </p:pic>
    </p:spTree>
    <p:extLst>
      <p:ext uri="{BB962C8B-B14F-4D97-AF65-F5344CB8AC3E}">
        <p14:creationId xmlns:p14="http://schemas.microsoft.com/office/powerpoint/2010/main" val="1641090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4A975089-2F44-4A45-AB76-174FB2BB53C4}"/>
              </a:ext>
            </a:extLst>
          </p:cNvPr>
          <p:cNvSpPr>
            <a:spLocks noGrp="1"/>
          </p:cNvSpPr>
          <p:nvPr>
            <p:ph type="body" sz="half" idx="2"/>
          </p:nvPr>
        </p:nvSpPr>
        <p:spPr>
          <a:xfrm>
            <a:off x="7270122" y="2108199"/>
            <a:ext cx="4302118" cy="4057073"/>
          </a:xfrm>
        </p:spPr>
        <p:txBody>
          <a:bodyPr/>
          <a:lstStyle/>
          <a:p>
            <a:pPr marL="285750" indent="-285750">
              <a:buFont typeface="Arial" panose="020B0604020202020204" pitchFamily="34" charset="0"/>
              <a:buChar char="•"/>
            </a:pPr>
            <a:r>
              <a:rPr lang="en-GB" dirty="0"/>
              <a:t>Encourage children to speak to you if they have a problem but make sure that they are also aware of online reporting routes. </a:t>
            </a:r>
          </a:p>
          <a:p>
            <a:pPr marL="285750" indent="-285750">
              <a:buFont typeface="Arial" panose="020B0604020202020204" pitchFamily="34" charset="0"/>
              <a:buChar char="•"/>
            </a:pPr>
            <a:r>
              <a:rPr lang="en-GB" dirty="0"/>
              <a:t>Look at the reporting options together as well as how to change/update privacy settings.</a:t>
            </a:r>
          </a:p>
          <a:p>
            <a:pPr marL="285750" indent="-285750">
              <a:buFont typeface="Arial" panose="020B0604020202020204" pitchFamily="34" charset="0"/>
              <a:buChar char="•"/>
            </a:pPr>
            <a:r>
              <a:rPr lang="en-GB" dirty="0"/>
              <a:t>Empower children to be in control.</a:t>
            </a: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xmlns="" id="{511245E6-354C-48F5-9DE7-77533E171C1A}"/>
              </a:ext>
            </a:extLst>
          </p:cNvPr>
          <p:cNvSpPr>
            <a:spLocks noGrp="1"/>
          </p:cNvSpPr>
          <p:nvPr>
            <p:ph type="title"/>
          </p:nvPr>
        </p:nvSpPr>
        <p:spPr>
          <a:xfrm>
            <a:off x="7171315" y="819969"/>
            <a:ext cx="4696835" cy="635902"/>
          </a:xfrm>
        </p:spPr>
        <p:txBody>
          <a:bodyPr/>
          <a:lstStyle/>
          <a:p>
            <a:r>
              <a:rPr lang="en-GB" dirty="0"/>
              <a:t>KA8: Know how to report </a:t>
            </a:r>
            <a:br>
              <a:rPr lang="en-GB" dirty="0"/>
            </a:br>
            <a:r>
              <a:rPr lang="en-GB" dirty="0"/>
              <a:t>a problem online</a:t>
            </a:r>
            <a:endParaRPr lang="en-US" dirty="0"/>
          </a:p>
        </p:txBody>
      </p:sp>
      <p:pic>
        <p:nvPicPr>
          <p:cNvPr id="5" name="Content Placeholder 5" descr="A close up of a keyboard&#10;&#10;Description automatically generated">
            <a:extLst>
              <a:ext uri="{FF2B5EF4-FFF2-40B4-BE49-F238E27FC236}">
                <a16:creationId xmlns:a16="http://schemas.microsoft.com/office/drawing/2014/main" xmlns="" id="{EA85FC0B-8E35-4B22-9468-A8AF681FB63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2092" r="12092"/>
          <a:stretch>
            <a:fillRect/>
          </a:stretch>
        </p:blipFill>
        <p:spPr>
          <a:xfrm>
            <a:off x="0" y="0"/>
            <a:ext cx="7011988" cy="6165850"/>
          </a:xfrm>
        </p:spPr>
      </p:pic>
      <p:pic>
        <p:nvPicPr>
          <p:cNvPr id="6" name="Content Placeholder 9" descr="A close up of a sign&#10;&#10;Description automatically generated">
            <a:extLst>
              <a:ext uri="{FF2B5EF4-FFF2-40B4-BE49-F238E27FC236}">
                <a16:creationId xmlns:a16="http://schemas.microsoft.com/office/drawing/2014/main" xmlns="" id="{CF713DCC-90D4-4AC1-A1F4-DFFFC242E602}"/>
              </a:ext>
            </a:extLst>
          </p:cNvPr>
          <p:cNvPicPr>
            <a:picLocks noChangeAspect="1"/>
          </p:cNvPicPr>
          <p:nvPr/>
        </p:nvPicPr>
        <p:blipFill rotWithShape="1">
          <a:blip r:embed="rId4">
            <a:extLst>
              <a:ext uri="{28A0092B-C50C-407E-A947-70E740481C1C}">
                <a14:useLocalDpi xmlns:a14="http://schemas.microsoft.com/office/drawing/2010/main" val="0"/>
              </a:ext>
            </a:extLst>
          </a:blip>
          <a:srcRect l="3676" t="9137" r="2206" b="14893"/>
          <a:stretch/>
        </p:blipFill>
        <p:spPr>
          <a:xfrm>
            <a:off x="2613575" y="2305049"/>
            <a:ext cx="2092592" cy="1123951"/>
          </a:xfrm>
          <a:prstGeom prst="rect">
            <a:avLst/>
          </a:prstGeom>
        </p:spPr>
      </p:pic>
    </p:spTree>
    <p:extLst>
      <p:ext uri="{BB962C8B-B14F-4D97-AF65-F5344CB8AC3E}">
        <p14:creationId xmlns:p14="http://schemas.microsoft.com/office/powerpoint/2010/main" val="3256641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xmlns="" id="{ACF7D812-B487-43F5-9329-AA559E4B59A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3741" b="3741"/>
          <a:stretch/>
        </p:blipFill>
        <p:spPr/>
      </p:pic>
      <p:sp>
        <p:nvSpPr>
          <p:cNvPr id="7" name="Text Placeholder 6">
            <a:extLst>
              <a:ext uri="{FF2B5EF4-FFF2-40B4-BE49-F238E27FC236}">
                <a16:creationId xmlns:a16="http://schemas.microsoft.com/office/drawing/2014/main" xmlns="" id="{7406891E-4856-414B-8F6D-18BC1C48C9CC}"/>
              </a:ext>
            </a:extLst>
          </p:cNvPr>
          <p:cNvSpPr>
            <a:spLocks noGrp="1"/>
          </p:cNvSpPr>
          <p:nvPr>
            <p:ph type="body" sz="half" idx="2"/>
          </p:nvPr>
        </p:nvSpPr>
        <p:spPr>
          <a:xfrm>
            <a:off x="7270122" y="2133599"/>
            <a:ext cx="4299578" cy="4031673"/>
          </a:xfrm>
        </p:spPr>
        <p:txBody>
          <a:bodyPr/>
          <a:lstStyle/>
          <a:p>
            <a:pPr marL="285750" indent="-285750">
              <a:buFont typeface="Arial" panose="020B0604020202020204" pitchFamily="34" charset="0"/>
              <a:buChar char="•"/>
            </a:pPr>
            <a:r>
              <a:rPr lang="en-GB" dirty="0"/>
              <a:t>Be aware that adverts can be inappropriate or misleading.</a:t>
            </a:r>
          </a:p>
          <a:p>
            <a:pPr marL="285750" indent="-285750">
              <a:buFont typeface="Arial" panose="020B0604020202020204" pitchFamily="34" charset="0"/>
              <a:buChar char="•"/>
            </a:pPr>
            <a:r>
              <a:rPr lang="en-GB" dirty="0"/>
              <a:t>Talk to children about how to block or report ads.</a:t>
            </a:r>
          </a:p>
          <a:p>
            <a:pPr marL="285750" indent="-285750">
              <a:buFont typeface="Arial" panose="020B0604020202020204" pitchFamily="34" charset="0"/>
              <a:buChar char="•"/>
            </a:pPr>
            <a:r>
              <a:rPr lang="en-GB" dirty="0"/>
              <a:t>The mantra </a:t>
            </a:r>
            <a:r>
              <a:rPr lang="en-GB" i="1" dirty="0"/>
              <a:t>if it looks too good to be true then it probably is</a:t>
            </a:r>
            <a:r>
              <a:rPr lang="en-GB" dirty="0"/>
              <a:t> can be a good one.</a:t>
            </a:r>
          </a:p>
          <a:p>
            <a:pPr marL="285750" indent="-285750">
              <a:buFont typeface="Arial" panose="020B0604020202020204" pitchFamily="34" charset="0"/>
              <a:buChar char="•"/>
            </a:pPr>
            <a:endParaRPr lang="en-US" dirty="0"/>
          </a:p>
        </p:txBody>
      </p:sp>
      <p:sp>
        <p:nvSpPr>
          <p:cNvPr id="5" name="Title 4">
            <a:extLst>
              <a:ext uri="{FF2B5EF4-FFF2-40B4-BE49-F238E27FC236}">
                <a16:creationId xmlns:a16="http://schemas.microsoft.com/office/drawing/2014/main" xmlns="" id="{83AA2553-C145-46EF-B0BC-5809DBCFFF89}"/>
              </a:ext>
            </a:extLst>
          </p:cNvPr>
          <p:cNvSpPr>
            <a:spLocks noGrp="1"/>
          </p:cNvSpPr>
          <p:nvPr>
            <p:ph type="title"/>
          </p:nvPr>
        </p:nvSpPr>
        <p:spPr/>
        <p:txBody>
          <a:bodyPr/>
          <a:lstStyle/>
          <a:p>
            <a:r>
              <a:rPr lang="en-GB" dirty="0"/>
              <a:t>KA9: Understand </a:t>
            </a:r>
            <a:br>
              <a:rPr lang="en-GB" dirty="0"/>
            </a:br>
            <a:r>
              <a:rPr lang="en-GB" dirty="0"/>
              <a:t>how advertising works</a:t>
            </a:r>
            <a:endParaRPr lang="en-US" dirty="0"/>
          </a:p>
        </p:txBody>
      </p:sp>
    </p:spTree>
    <p:extLst>
      <p:ext uri="{BB962C8B-B14F-4D97-AF65-F5344CB8AC3E}">
        <p14:creationId xmlns:p14="http://schemas.microsoft.com/office/powerpoint/2010/main" val="3062252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C4D512D-2261-4158-AF5E-13093B34AC0B}"/>
              </a:ext>
            </a:extLst>
          </p:cNvPr>
          <p:cNvPicPr>
            <a:picLocks noChangeAspect="1"/>
          </p:cNvPicPr>
          <p:nvPr/>
        </p:nvPicPr>
        <p:blipFill rotWithShape="1">
          <a:blip r:embed="rId2">
            <a:extLst>
              <a:ext uri="{28A0092B-C50C-407E-A947-70E740481C1C}">
                <a14:useLocalDpi xmlns:a14="http://schemas.microsoft.com/office/drawing/2010/main" val="0"/>
              </a:ext>
            </a:extLst>
          </a:blip>
          <a:srcRect l="19371" t="2352" r="34323" b="9672"/>
          <a:stretch/>
        </p:blipFill>
        <p:spPr>
          <a:xfrm>
            <a:off x="-1" y="1"/>
            <a:ext cx="4878253" cy="6178730"/>
          </a:xfrm>
          <a:prstGeom prst="rect">
            <a:avLst/>
          </a:prstGeom>
        </p:spPr>
      </p:pic>
      <p:sp>
        <p:nvSpPr>
          <p:cNvPr id="12" name="Text Placeholder 11">
            <a:extLst>
              <a:ext uri="{FF2B5EF4-FFF2-40B4-BE49-F238E27FC236}">
                <a16:creationId xmlns:a16="http://schemas.microsoft.com/office/drawing/2014/main" xmlns="" id="{93E41D4B-4287-4D48-BD73-542E6AB59E85}"/>
              </a:ext>
            </a:extLst>
          </p:cNvPr>
          <p:cNvSpPr>
            <a:spLocks noGrp="1"/>
          </p:cNvSpPr>
          <p:nvPr>
            <p:ph type="body" sz="half" idx="2"/>
          </p:nvPr>
        </p:nvSpPr>
        <p:spPr>
          <a:xfrm>
            <a:off x="5169884" y="1807686"/>
            <a:ext cx="5411030" cy="4257834"/>
          </a:xfrm>
        </p:spPr>
        <p:txBody>
          <a:bodyPr/>
          <a:lstStyle/>
          <a:p>
            <a:pPr marL="285750" indent="-285750">
              <a:buFont typeface="Arial" panose="020B0604020202020204" pitchFamily="34" charset="0"/>
              <a:buChar char="•"/>
            </a:pPr>
            <a:r>
              <a:rPr lang="en-GB" dirty="0"/>
              <a:t>To provide an overview of what children and young people are doing when they go online</a:t>
            </a:r>
          </a:p>
          <a:p>
            <a:pPr marL="285750" indent="-285750">
              <a:buFont typeface="Arial" panose="020B0604020202020204" pitchFamily="34" charset="0"/>
              <a:buChar char="•"/>
            </a:pPr>
            <a:r>
              <a:rPr lang="en-GB" dirty="0"/>
              <a:t>To discuss the risks and opportunities that they face and provide evidence of the challenges that they are most likely to have to deal with</a:t>
            </a:r>
          </a:p>
          <a:p>
            <a:pPr marL="285750" indent="-285750">
              <a:buFont typeface="Arial" panose="020B0604020202020204" pitchFamily="34" charset="0"/>
              <a:buChar char="•"/>
            </a:pPr>
            <a:r>
              <a:rPr lang="en-GB" dirty="0"/>
              <a:t>To offer strategies that parents, carers and guardians can use to support their children and keep them safe when they are online – both technical and practical solutions</a:t>
            </a:r>
          </a:p>
        </p:txBody>
      </p:sp>
      <p:sp>
        <p:nvSpPr>
          <p:cNvPr id="4" name="Title 3">
            <a:extLst>
              <a:ext uri="{FF2B5EF4-FFF2-40B4-BE49-F238E27FC236}">
                <a16:creationId xmlns:a16="http://schemas.microsoft.com/office/drawing/2014/main" xmlns="" id="{CDA3A35C-EB03-414D-97C7-E6FA4D4EA6E6}"/>
              </a:ext>
            </a:extLst>
          </p:cNvPr>
          <p:cNvSpPr>
            <a:spLocks noGrp="1"/>
          </p:cNvSpPr>
          <p:nvPr>
            <p:ph type="title"/>
          </p:nvPr>
        </p:nvSpPr>
        <p:spPr>
          <a:xfrm>
            <a:off x="5036094" y="876119"/>
            <a:ext cx="8123237" cy="636587"/>
          </a:xfrm>
        </p:spPr>
        <p:txBody>
          <a:bodyPr/>
          <a:lstStyle/>
          <a:p>
            <a:r>
              <a:rPr lang="en-GB" dirty="0"/>
              <a:t>Key objectives</a:t>
            </a:r>
            <a:endParaRPr lang="en-US" dirty="0"/>
          </a:p>
        </p:txBody>
      </p:sp>
    </p:spTree>
    <p:extLst>
      <p:ext uri="{BB962C8B-B14F-4D97-AF65-F5344CB8AC3E}">
        <p14:creationId xmlns:p14="http://schemas.microsoft.com/office/powerpoint/2010/main" val="34542925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icture containing person, indoor, boy, child&#10;&#10;Description automatically generated">
            <a:extLst>
              <a:ext uri="{FF2B5EF4-FFF2-40B4-BE49-F238E27FC236}">
                <a16:creationId xmlns:a16="http://schemas.microsoft.com/office/drawing/2014/main" xmlns="" id="{56B336B5-E532-4204-A83F-F6B18716098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2103" r="12103"/>
          <a:stretch/>
        </p:blipFill>
        <p:spPr/>
      </p:pic>
      <p:sp>
        <p:nvSpPr>
          <p:cNvPr id="3" name="Text Placeholder 2">
            <a:extLst>
              <a:ext uri="{FF2B5EF4-FFF2-40B4-BE49-F238E27FC236}">
                <a16:creationId xmlns:a16="http://schemas.microsoft.com/office/drawing/2014/main" xmlns="" id="{0647A7C4-83A2-4355-9FE4-EE63017C4FC8}"/>
              </a:ext>
            </a:extLst>
          </p:cNvPr>
          <p:cNvSpPr>
            <a:spLocks noGrp="1"/>
          </p:cNvSpPr>
          <p:nvPr>
            <p:ph type="body" sz="half" idx="2"/>
          </p:nvPr>
        </p:nvSpPr>
        <p:spPr>
          <a:xfrm>
            <a:off x="7270122" y="2133601"/>
            <a:ext cx="4302118" cy="4031672"/>
          </a:xfrm>
        </p:spPr>
        <p:txBody>
          <a:bodyPr/>
          <a:lstStyle/>
          <a:p>
            <a:pPr marL="285750" indent="-285750">
              <a:buFont typeface="Arial" panose="020B0604020202020204" pitchFamily="34" charset="0"/>
              <a:buChar char="•"/>
            </a:pPr>
            <a:r>
              <a:rPr lang="en-GB" dirty="0"/>
              <a:t>Ensure that your children would feel confident to ask for support if something went wrong.</a:t>
            </a:r>
          </a:p>
          <a:p>
            <a:pPr marL="285750" indent="-285750">
              <a:buFont typeface="Arial" panose="020B0604020202020204" pitchFamily="34" charset="0"/>
              <a:buChar char="•"/>
            </a:pPr>
            <a:r>
              <a:rPr lang="en-GB" dirty="0"/>
              <a:t>React in the right way – stop and listen to what they are saying. What has happened may not be their fault but even if it is – they have come to you for support which is what they need. You want them to come back if something happens in the future – your reaction will determine whether they will or not.</a:t>
            </a: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xmlns="" id="{8199842C-FB45-4DC3-930F-9545E01C4D60}"/>
              </a:ext>
            </a:extLst>
          </p:cNvPr>
          <p:cNvSpPr>
            <a:spLocks noGrp="1"/>
          </p:cNvSpPr>
          <p:nvPr>
            <p:ph type="title"/>
          </p:nvPr>
        </p:nvSpPr>
        <p:spPr>
          <a:xfrm>
            <a:off x="7171315" y="819969"/>
            <a:ext cx="4671435" cy="635902"/>
          </a:xfrm>
        </p:spPr>
        <p:txBody>
          <a:bodyPr/>
          <a:lstStyle/>
          <a:p>
            <a:r>
              <a:rPr lang="en-GB" dirty="0"/>
              <a:t>KA10: Create a culture of support</a:t>
            </a:r>
            <a:endParaRPr lang="en-US" dirty="0"/>
          </a:p>
        </p:txBody>
      </p:sp>
    </p:spTree>
    <p:extLst>
      <p:ext uri="{BB962C8B-B14F-4D97-AF65-F5344CB8AC3E}">
        <p14:creationId xmlns:p14="http://schemas.microsoft.com/office/powerpoint/2010/main" val="3359344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14DCBC66-9829-4D44-8FF9-2EB6C748A0ED}"/>
              </a:ext>
            </a:extLst>
          </p:cNvPr>
          <p:cNvSpPr>
            <a:spLocks noGrp="1"/>
          </p:cNvSpPr>
          <p:nvPr>
            <p:ph type="body" sz="half" idx="2"/>
          </p:nvPr>
        </p:nvSpPr>
        <p:spPr>
          <a:xfrm>
            <a:off x="7270122" y="2171699"/>
            <a:ext cx="4302118" cy="3993573"/>
          </a:xfrm>
        </p:spPr>
        <p:txBody>
          <a:bodyPr/>
          <a:lstStyle/>
          <a:p>
            <a:pPr marL="285750" indent="-285750">
              <a:buFont typeface="Arial" panose="020B0604020202020204" pitchFamily="34" charset="0"/>
              <a:buChar char="•"/>
            </a:pPr>
            <a:r>
              <a:rPr lang="en-GB" dirty="0"/>
              <a:t>Many children will talk to or play games with strangers online – people that they have not met offline. </a:t>
            </a:r>
          </a:p>
          <a:p>
            <a:pPr marL="285750" indent="-285750">
              <a:buFont typeface="Arial" panose="020B0604020202020204" pitchFamily="34" charset="0"/>
              <a:buChar char="•"/>
            </a:pPr>
            <a:r>
              <a:rPr lang="en-GB" dirty="0"/>
              <a:t>Have a conversation with them about who they are really talking to.</a:t>
            </a:r>
          </a:p>
          <a:p>
            <a:pPr marL="285750" indent="-285750">
              <a:buFont typeface="Arial" panose="020B0604020202020204" pitchFamily="34" charset="0"/>
              <a:buChar char="•"/>
            </a:pPr>
            <a:r>
              <a:rPr lang="en-GB" dirty="0"/>
              <a:t>Remember that talking to strangers online is not always a bad thing but it can lead to risk.</a:t>
            </a: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xmlns="" id="{8CED0AD7-17DB-4ED6-B976-553E0CF9573A}"/>
              </a:ext>
            </a:extLst>
          </p:cNvPr>
          <p:cNvSpPr>
            <a:spLocks noGrp="1"/>
          </p:cNvSpPr>
          <p:nvPr>
            <p:ph type="title"/>
          </p:nvPr>
        </p:nvSpPr>
        <p:spPr>
          <a:xfrm>
            <a:off x="7171315" y="819969"/>
            <a:ext cx="4400925" cy="635902"/>
          </a:xfrm>
        </p:spPr>
        <p:txBody>
          <a:bodyPr/>
          <a:lstStyle/>
          <a:p>
            <a:r>
              <a:rPr lang="en-GB" dirty="0"/>
              <a:t>KA11: Meeting people on and offline</a:t>
            </a:r>
            <a:endParaRPr lang="en-US" dirty="0"/>
          </a:p>
        </p:txBody>
      </p:sp>
      <p:pic>
        <p:nvPicPr>
          <p:cNvPr id="5" name="Content Placeholder 5" descr="A picture containing person, indoor, table, boy&#10;&#10;Description automatically generated">
            <a:extLst>
              <a:ext uri="{FF2B5EF4-FFF2-40B4-BE49-F238E27FC236}">
                <a16:creationId xmlns:a16="http://schemas.microsoft.com/office/drawing/2014/main" xmlns="" id="{C949E089-3D45-4256-9FC1-C6D60B43D28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2092" r="12092"/>
          <a:stretch>
            <a:fillRect/>
          </a:stretch>
        </p:blipFill>
        <p:spPr>
          <a:xfrm>
            <a:off x="0" y="0"/>
            <a:ext cx="7011988" cy="6165850"/>
          </a:xfrm>
        </p:spPr>
      </p:pic>
    </p:spTree>
    <p:extLst>
      <p:ext uri="{BB962C8B-B14F-4D97-AF65-F5344CB8AC3E}">
        <p14:creationId xmlns:p14="http://schemas.microsoft.com/office/powerpoint/2010/main" val="4031018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04304A4-53A9-45A3-A126-0EA09228E998}"/>
              </a:ext>
            </a:extLst>
          </p:cNvPr>
          <p:cNvSpPr>
            <a:spLocks noGrp="1"/>
          </p:cNvSpPr>
          <p:nvPr>
            <p:ph type="body" sz="half" idx="2"/>
          </p:nvPr>
        </p:nvSpPr>
        <p:spPr>
          <a:xfrm>
            <a:off x="7270122" y="2527299"/>
            <a:ext cx="4302118" cy="3637973"/>
          </a:xfrm>
        </p:spPr>
        <p:txBody>
          <a:bodyPr/>
          <a:lstStyle/>
          <a:p>
            <a:pPr marL="285750" indent="-285750">
              <a:buFont typeface="Arial" panose="020B0604020202020204" pitchFamily="34" charset="0"/>
              <a:buChar char="•"/>
            </a:pPr>
            <a:r>
              <a:rPr lang="en-GB" dirty="0"/>
              <a:t>Explain that we should only be posting information that we are comfortable with others being able to see.</a:t>
            </a:r>
          </a:p>
          <a:p>
            <a:pPr marL="285750" indent="-285750">
              <a:buFont typeface="Arial" panose="020B0604020202020204" pitchFamily="34" charset="0"/>
              <a:buChar char="•"/>
            </a:pPr>
            <a:r>
              <a:rPr lang="en-GB" dirty="0"/>
              <a:t>Personally identifiable information should not be shared publicly. </a:t>
            </a:r>
          </a:p>
          <a:p>
            <a:pPr marL="285750" indent="-285750">
              <a:buFont typeface="Arial" panose="020B0604020202020204" pitchFamily="34" charset="0"/>
              <a:buChar char="•"/>
            </a:pPr>
            <a:r>
              <a:rPr lang="en-GB" dirty="0"/>
              <a:t>Once content has been shared it can be difficult to change or remove.</a:t>
            </a: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xmlns="" id="{7EDB7B0E-326A-46FE-A688-6776D911C711}"/>
              </a:ext>
            </a:extLst>
          </p:cNvPr>
          <p:cNvSpPr>
            <a:spLocks noGrp="1"/>
          </p:cNvSpPr>
          <p:nvPr>
            <p:ph type="title"/>
          </p:nvPr>
        </p:nvSpPr>
        <p:spPr/>
        <p:txBody>
          <a:bodyPr/>
          <a:lstStyle/>
          <a:p>
            <a:r>
              <a:rPr lang="en-GB" dirty="0"/>
              <a:t>KA12: Discuss the importance of personal information</a:t>
            </a:r>
            <a:endParaRPr lang="en-US" dirty="0"/>
          </a:p>
        </p:txBody>
      </p:sp>
      <p:pic>
        <p:nvPicPr>
          <p:cNvPr id="5" name="Content Placeholder 5" descr="A person wearing a suit and tie&#10;&#10;Description automatically generated">
            <a:extLst>
              <a:ext uri="{FF2B5EF4-FFF2-40B4-BE49-F238E27FC236}">
                <a16:creationId xmlns:a16="http://schemas.microsoft.com/office/drawing/2014/main" xmlns="" id="{AEA842B9-8066-4879-BE95-75791EDC08C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3593" r="13593"/>
          <a:stretch>
            <a:fillRect/>
          </a:stretch>
        </p:blipFill>
        <p:spPr>
          <a:xfrm>
            <a:off x="0" y="0"/>
            <a:ext cx="7011988" cy="6165850"/>
          </a:xfrm>
        </p:spPr>
      </p:pic>
    </p:spTree>
    <p:extLst>
      <p:ext uri="{BB962C8B-B14F-4D97-AF65-F5344CB8AC3E}">
        <p14:creationId xmlns:p14="http://schemas.microsoft.com/office/powerpoint/2010/main" val="2427367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618CDD4-5ECD-4259-B01C-51EB61FA0232}"/>
              </a:ext>
            </a:extLst>
          </p:cNvPr>
          <p:cNvSpPr>
            <a:spLocks noGrp="1"/>
          </p:cNvSpPr>
          <p:nvPr>
            <p:ph type="body" sz="half" idx="2"/>
          </p:nvPr>
        </p:nvSpPr>
        <p:spPr>
          <a:xfrm>
            <a:off x="7270122" y="2463800"/>
            <a:ext cx="4302118" cy="3784600"/>
          </a:xfrm>
        </p:spPr>
        <p:txBody>
          <a:bodyPr/>
          <a:lstStyle/>
          <a:p>
            <a:pPr marL="285750" indent="-285750">
              <a:buFont typeface="Arial" panose="020B0604020202020204" pitchFamily="34" charset="0"/>
              <a:buChar char="•"/>
            </a:pPr>
            <a:r>
              <a:rPr lang="en-GB" dirty="0"/>
              <a:t>None of us should be sharing personal information (including photos) of others without their permission. In reality this does not always happen.</a:t>
            </a:r>
          </a:p>
          <a:p>
            <a:pPr marL="285750" indent="-285750">
              <a:buFont typeface="Arial" panose="020B0604020202020204" pitchFamily="34" charset="0"/>
              <a:buChar char="•"/>
            </a:pPr>
            <a:r>
              <a:rPr lang="en-GB" dirty="0"/>
              <a:t>Talk about how to manage a positive online reputation. </a:t>
            </a:r>
          </a:p>
          <a:p>
            <a:pPr marL="285750" indent="-285750">
              <a:buFont typeface="Arial" panose="020B0604020202020204" pitchFamily="34" charset="0"/>
              <a:buChar char="•"/>
            </a:pPr>
            <a:r>
              <a:rPr lang="en-GB" dirty="0"/>
              <a:t>As parents we need to set a good example – do our children want us to share photos of them online?</a:t>
            </a:r>
          </a:p>
          <a:p>
            <a:pPr marL="285750" indent="-285750">
              <a:buFont typeface="Arial" panose="020B0604020202020204" pitchFamily="34" charset="0"/>
              <a:buChar char="•"/>
            </a:pPr>
            <a:r>
              <a:rPr lang="en-GB" dirty="0"/>
              <a:t>If they/we do share images – what other personal information might be included in them?</a:t>
            </a: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xmlns="" id="{136876D7-B8E4-4C0C-A499-75BC61C93A93}"/>
              </a:ext>
            </a:extLst>
          </p:cNvPr>
          <p:cNvSpPr>
            <a:spLocks noGrp="1"/>
          </p:cNvSpPr>
          <p:nvPr>
            <p:ph type="title"/>
          </p:nvPr>
        </p:nvSpPr>
        <p:spPr>
          <a:xfrm>
            <a:off x="7171315" y="819969"/>
            <a:ext cx="4582535" cy="635902"/>
          </a:xfrm>
        </p:spPr>
        <p:txBody>
          <a:bodyPr/>
          <a:lstStyle/>
          <a:p>
            <a:r>
              <a:rPr lang="en-GB" dirty="0"/>
              <a:t>KA13: Discuss implications of posting images online</a:t>
            </a:r>
            <a:endParaRPr lang="en-US" dirty="0"/>
          </a:p>
        </p:txBody>
      </p:sp>
      <p:pic>
        <p:nvPicPr>
          <p:cNvPr id="5" name="Content Placeholder 5" descr="A group of people on a beach&#10;&#10;Description automatically generated">
            <a:extLst>
              <a:ext uri="{FF2B5EF4-FFF2-40B4-BE49-F238E27FC236}">
                <a16:creationId xmlns:a16="http://schemas.microsoft.com/office/drawing/2014/main" xmlns="" id="{D25DDA0C-FBEE-4763-981A-5316C9C73C0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2237" r="12237"/>
          <a:stretch>
            <a:fillRect/>
          </a:stretch>
        </p:blipFill>
        <p:spPr>
          <a:xfrm>
            <a:off x="0" y="0"/>
            <a:ext cx="7011988" cy="6165850"/>
          </a:xfrm>
        </p:spPr>
      </p:pic>
    </p:spTree>
    <p:extLst>
      <p:ext uri="{BB962C8B-B14F-4D97-AF65-F5344CB8AC3E}">
        <p14:creationId xmlns:p14="http://schemas.microsoft.com/office/powerpoint/2010/main" val="2151366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D1336FA-1F19-48B6-A579-3476B34683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04699" y="5914419"/>
            <a:ext cx="639990" cy="705454"/>
          </a:xfrm>
          <a:prstGeom prst="rect">
            <a:avLst/>
          </a:prstGeom>
        </p:spPr>
      </p:pic>
      <p:sp>
        <p:nvSpPr>
          <p:cNvPr id="5" name="TextBox 4">
            <a:extLst>
              <a:ext uri="{FF2B5EF4-FFF2-40B4-BE49-F238E27FC236}">
                <a16:creationId xmlns:a16="http://schemas.microsoft.com/office/drawing/2014/main" xmlns="" id="{3F0360D7-607B-4714-A753-324381D6F0FB}"/>
              </a:ext>
            </a:extLst>
          </p:cNvPr>
          <p:cNvSpPr txBox="1"/>
          <p:nvPr/>
        </p:nvSpPr>
        <p:spPr>
          <a:xfrm>
            <a:off x="3472543" y="2754086"/>
            <a:ext cx="5246914"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495946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DA3A35C-EB03-414D-97C7-E6FA4D4EA6E6}"/>
              </a:ext>
            </a:extLst>
          </p:cNvPr>
          <p:cNvSpPr>
            <a:spLocks noGrp="1"/>
          </p:cNvSpPr>
          <p:nvPr>
            <p:ph type="title"/>
          </p:nvPr>
        </p:nvSpPr>
        <p:spPr/>
        <p:txBody>
          <a:bodyPr/>
          <a:lstStyle/>
          <a:p>
            <a:r>
              <a:rPr lang="en-GB" dirty="0"/>
              <a:t>Overview</a:t>
            </a:r>
            <a:endParaRPr lang="en-US" dirty="0"/>
          </a:p>
        </p:txBody>
      </p:sp>
      <p:sp>
        <p:nvSpPr>
          <p:cNvPr id="3" name="Rectangle 2">
            <a:extLst>
              <a:ext uri="{FF2B5EF4-FFF2-40B4-BE49-F238E27FC236}">
                <a16:creationId xmlns:a16="http://schemas.microsoft.com/office/drawing/2014/main" xmlns="" id="{EA1DC82D-22D9-4632-BAD8-1AC447BE9060}"/>
              </a:ext>
            </a:extLst>
          </p:cNvPr>
          <p:cNvSpPr/>
          <p:nvPr/>
        </p:nvSpPr>
        <p:spPr>
          <a:xfrm>
            <a:off x="700451" y="1519661"/>
            <a:ext cx="6096000" cy="369332"/>
          </a:xfrm>
          <a:prstGeom prst="rect">
            <a:avLst/>
          </a:prstGeom>
        </p:spPr>
        <p:txBody>
          <a:bodyPr>
            <a:spAutoFit/>
          </a:bodyPr>
          <a:lstStyle/>
          <a:p>
            <a:r>
              <a:rPr lang="en-GB" dirty="0"/>
              <a:t>1 in 3 internet users globally are children under the age of 18</a:t>
            </a:r>
          </a:p>
        </p:txBody>
      </p:sp>
      <p:sp>
        <p:nvSpPr>
          <p:cNvPr id="6" name="TextBox 5">
            <a:extLst>
              <a:ext uri="{FF2B5EF4-FFF2-40B4-BE49-F238E27FC236}">
                <a16:creationId xmlns:a16="http://schemas.microsoft.com/office/drawing/2014/main" xmlns="" id="{AA109AFC-EE2C-46CA-9DB8-3511ACA1A29B}"/>
              </a:ext>
            </a:extLst>
          </p:cNvPr>
          <p:cNvSpPr txBox="1"/>
          <p:nvPr/>
        </p:nvSpPr>
        <p:spPr>
          <a:xfrm>
            <a:off x="1279571" y="2513189"/>
            <a:ext cx="9896429" cy="4093428"/>
          </a:xfrm>
          <a:prstGeom prst="rect">
            <a:avLst/>
          </a:prstGeom>
          <a:noFill/>
        </p:spPr>
        <p:txBody>
          <a:bodyPr wrap="square" rtlCol="0">
            <a:spAutoFit/>
          </a:bodyPr>
          <a:lstStyle/>
          <a:p>
            <a:r>
              <a:rPr lang="en-US" sz="4000" i="1" dirty="0">
                <a:solidFill>
                  <a:srgbClr val="009CD6"/>
                </a:solidFill>
                <a:latin typeface="Georgia" panose="02040502050405020303" pitchFamily="18" charset="0"/>
              </a:rPr>
              <a:t>We grew up with the internet. I mean, </a:t>
            </a:r>
            <a:br>
              <a:rPr lang="en-US" sz="4000" i="1" dirty="0">
                <a:solidFill>
                  <a:srgbClr val="009CD6"/>
                </a:solidFill>
                <a:latin typeface="Georgia" panose="02040502050405020303" pitchFamily="18" charset="0"/>
              </a:rPr>
            </a:br>
            <a:r>
              <a:rPr lang="en-US" sz="4000" i="1" dirty="0">
                <a:solidFill>
                  <a:srgbClr val="009CD6"/>
                </a:solidFill>
                <a:latin typeface="Georgia" panose="02040502050405020303" pitchFamily="18" charset="0"/>
              </a:rPr>
              <a:t>the internet has always been here with us. </a:t>
            </a:r>
            <a:br>
              <a:rPr lang="en-US" sz="4000" i="1" dirty="0">
                <a:solidFill>
                  <a:srgbClr val="009CD6"/>
                </a:solidFill>
                <a:latin typeface="Georgia" panose="02040502050405020303" pitchFamily="18" charset="0"/>
              </a:rPr>
            </a:br>
            <a:r>
              <a:rPr lang="en-US" sz="4000" i="1" dirty="0">
                <a:solidFill>
                  <a:srgbClr val="009CD6"/>
                </a:solidFill>
                <a:latin typeface="Georgia" panose="02040502050405020303" pitchFamily="18" charset="0"/>
              </a:rPr>
              <a:t>The grown-ups are like ‘Wow the internet appeared’, while it is perfectly normal for us.” </a:t>
            </a:r>
          </a:p>
          <a:p>
            <a:r>
              <a:rPr lang="en-US" sz="1600" dirty="0">
                <a:solidFill>
                  <a:srgbClr val="009CD6"/>
                </a:solidFill>
                <a:latin typeface="Arial" panose="020B0604020202020204" pitchFamily="34" charset="0"/>
                <a:cs typeface="Arial" panose="020B0604020202020204" pitchFamily="34" charset="0"/>
              </a:rPr>
              <a:t>Boy, 15 years, Serbia</a:t>
            </a:r>
            <a:endParaRPr lang="en-GB" sz="1600" dirty="0">
              <a:solidFill>
                <a:srgbClr val="009CD6"/>
              </a:solidFill>
              <a:latin typeface="Arial" panose="020B0604020202020204" pitchFamily="34" charset="0"/>
              <a:cs typeface="Arial" panose="020B0604020202020204" pitchFamily="34" charset="0"/>
            </a:endParaRPr>
          </a:p>
          <a:p>
            <a:endParaRPr lang="en-US" sz="4400" dirty="0">
              <a:solidFill>
                <a:srgbClr val="009CD6"/>
              </a:solidFill>
              <a:latin typeface="Georgia" panose="02040502050405020303" pitchFamily="18" charset="0"/>
            </a:endParaRPr>
          </a:p>
        </p:txBody>
      </p:sp>
      <p:sp>
        <p:nvSpPr>
          <p:cNvPr id="7" name="Rectangle 6">
            <a:extLst>
              <a:ext uri="{FF2B5EF4-FFF2-40B4-BE49-F238E27FC236}">
                <a16:creationId xmlns:a16="http://schemas.microsoft.com/office/drawing/2014/main" xmlns="" id="{8DC0F5BD-7E01-4611-B373-DF7CFB8DB607}"/>
              </a:ext>
            </a:extLst>
          </p:cNvPr>
          <p:cNvSpPr/>
          <p:nvPr/>
        </p:nvSpPr>
        <p:spPr>
          <a:xfrm>
            <a:off x="686422" y="2188069"/>
            <a:ext cx="659155" cy="1569660"/>
          </a:xfrm>
          <a:prstGeom prst="rect">
            <a:avLst/>
          </a:prstGeom>
        </p:spPr>
        <p:txBody>
          <a:bodyPr wrap="none">
            <a:spAutoFit/>
          </a:bodyPr>
          <a:lstStyle/>
          <a:p>
            <a:r>
              <a:rPr lang="en-US" sz="9600" i="1" dirty="0">
                <a:solidFill>
                  <a:srgbClr val="009CD6"/>
                </a:solidFill>
                <a:latin typeface="Georgia" panose="02040502050405020303" pitchFamily="18" charset="0"/>
              </a:rPr>
              <a:t>“</a:t>
            </a:r>
            <a:endParaRPr lang="en-US" sz="9600" dirty="0">
              <a:solidFill>
                <a:srgbClr val="009CD6"/>
              </a:solidFill>
            </a:endParaRPr>
          </a:p>
        </p:txBody>
      </p:sp>
    </p:spTree>
    <p:extLst>
      <p:ext uri="{BB962C8B-B14F-4D97-AF65-F5344CB8AC3E}">
        <p14:creationId xmlns:p14="http://schemas.microsoft.com/office/powerpoint/2010/main" val="28747535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3940A3-FA65-4128-95C7-CA7E71EBDA6D}"/>
              </a:ext>
            </a:extLst>
          </p:cNvPr>
          <p:cNvSpPr>
            <a:spLocks noGrp="1"/>
          </p:cNvSpPr>
          <p:nvPr>
            <p:ph type="title"/>
          </p:nvPr>
        </p:nvSpPr>
        <p:spPr/>
        <p:txBody>
          <a:bodyPr/>
          <a:lstStyle/>
          <a:p>
            <a:r>
              <a:rPr lang="en-US" b="1" dirty="0"/>
              <a:t>Figure 1: </a:t>
            </a:r>
            <a:r>
              <a:rPr lang="en-US" dirty="0"/>
              <a:t>Proportion (%) of individuals using the internet, by age, 2017*</a:t>
            </a:r>
          </a:p>
        </p:txBody>
      </p:sp>
      <p:sp>
        <p:nvSpPr>
          <p:cNvPr id="28" name="Oval 27" hidden="1">
            <a:extLst>
              <a:ext uri="{FF2B5EF4-FFF2-40B4-BE49-F238E27FC236}">
                <a16:creationId xmlns:a16="http://schemas.microsoft.com/office/drawing/2014/main" xmlns="" id="{CFDCE6FD-8611-4249-A4E4-A123571AEC1F}"/>
              </a:ext>
            </a:extLst>
          </p:cNvPr>
          <p:cNvSpPr/>
          <p:nvPr/>
        </p:nvSpPr>
        <p:spPr>
          <a:xfrm>
            <a:off x="328961" y="1393903"/>
            <a:ext cx="2129883" cy="2129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56575E23-0361-4531-9956-37A5BCAFC2E5}"/>
              </a:ext>
            </a:extLst>
          </p:cNvPr>
          <p:cNvPicPr>
            <a:picLocks noChangeAspect="1"/>
          </p:cNvPicPr>
          <p:nvPr/>
        </p:nvPicPr>
        <p:blipFill rotWithShape="1">
          <a:blip r:embed="rId3"/>
          <a:srcRect l="9844" t="31342" r="25000" b="22169"/>
          <a:stretch/>
        </p:blipFill>
        <p:spPr>
          <a:xfrm>
            <a:off x="2982594" y="2628578"/>
            <a:ext cx="9047216" cy="3630987"/>
          </a:xfrm>
          <a:prstGeom prst="rect">
            <a:avLst/>
          </a:prstGeom>
        </p:spPr>
      </p:pic>
      <p:sp>
        <p:nvSpPr>
          <p:cNvPr id="4" name="TextBox 3">
            <a:extLst>
              <a:ext uri="{FF2B5EF4-FFF2-40B4-BE49-F238E27FC236}">
                <a16:creationId xmlns:a16="http://schemas.microsoft.com/office/drawing/2014/main" xmlns="" id="{7E450E3D-4433-4E17-A571-872A356CF9CD}"/>
              </a:ext>
            </a:extLst>
          </p:cNvPr>
          <p:cNvSpPr txBox="1"/>
          <p:nvPr/>
        </p:nvSpPr>
        <p:spPr>
          <a:xfrm>
            <a:off x="162190" y="3199786"/>
            <a:ext cx="2233749" cy="2723053"/>
          </a:xfrm>
          <a:prstGeom prst="rect">
            <a:avLst/>
          </a:prstGeom>
          <a:noFill/>
        </p:spPr>
        <p:txBody>
          <a:bodyPr wrap="square" rtlCol="0">
            <a:spAutoFit/>
          </a:bodyPr>
          <a:lstStyle/>
          <a:p>
            <a:pPr>
              <a:lnSpc>
                <a:spcPts val="1300"/>
              </a:lnSpc>
              <a:spcBef>
                <a:spcPts val="600"/>
              </a:spcBef>
            </a:pPr>
            <a:r>
              <a:rPr lang="en-US" sz="1050" dirty="0">
                <a:solidFill>
                  <a:schemeClr val="bg2">
                    <a:lumMod val="25000"/>
                  </a:schemeClr>
                </a:solidFill>
                <a:latin typeface="Arial" panose="020B0604020202020204" pitchFamily="34" charset="0"/>
                <a:cs typeface="Arial" panose="020B0604020202020204" pitchFamily="34" charset="0"/>
              </a:rPr>
              <a:t>Source: International Telecommunication Union.</a:t>
            </a:r>
          </a:p>
          <a:p>
            <a:pPr>
              <a:lnSpc>
                <a:spcPts val="1300"/>
              </a:lnSpc>
              <a:spcBef>
                <a:spcPts val="600"/>
              </a:spcBef>
            </a:pPr>
            <a:r>
              <a:rPr lang="en-US" sz="1050" dirty="0">
                <a:solidFill>
                  <a:schemeClr val="bg2">
                    <a:lumMod val="25000"/>
                  </a:schemeClr>
                </a:solidFill>
                <a:latin typeface="Arial" panose="020B0604020202020204" pitchFamily="34" charset="0"/>
                <a:cs typeface="Arial" panose="020B0604020202020204" pitchFamily="34" charset="0"/>
              </a:rPr>
              <a:t>Notes: *denotes estimates. </a:t>
            </a:r>
          </a:p>
          <a:p>
            <a:pPr>
              <a:lnSpc>
                <a:spcPts val="1300"/>
              </a:lnSpc>
              <a:spcBef>
                <a:spcPts val="600"/>
              </a:spcBef>
            </a:pPr>
            <a:r>
              <a:rPr lang="en-US" sz="1050" dirty="0">
                <a:solidFill>
                  <a:schemeClr val="bg2">
                    <a:lumMod val="25000"/>
                  </a:schemeClr>
                </a:solidFill>
                <a:latin typeface="Arial" panose="020B0604020202020204" pitchFamily="34" charset="0"/>
                <a:cs typeface="Arial" panose="020B0604020202020204" pitchFamily="34" charset="0"/>
              </a:rPr>
              <a:t>CIS: Commonwealth of Independent States. </a:t>
            </a:r>
          </a:p>
          <a:p>
            <a:pPr>
              <a:lnSpc>
                <a:spcPts val="1300"/>
              </a:lnSpc>
              <a:spcBef>
                <a:spcPts val="600"/>
              </a:spcBef>
            </a:pPr>
            <a:r>
              <a:rPr lang="en-US" sz="1050" dirty="0">
                <a:solidFill>
                  <a:schemeClr val="bg2">
                    <a:lumMod val="25000"/>
                  </a:schemeClr>
                </a:solidFill>
                <a:latin typeface="Arial" panose="020B0604020202020204" pitchFamily="34" charset="0"/>
                <a:cs typeface="Arial" panose="020B0604020202020204" pitchFamily="34" charset="0"/>
              </a:rPr>
              <a:t>LDCs: least developed countries.</a:t>
            </a:r>
          </a:p>
          <a:p>
            <a:pPr>
              <a:lnSpc>
                <a:spcPts val="1300"/>
              </a:lnSpc>
              <a:spcBef>
                <a:spcPts val="600"/>
              </a:spcBef>
            </a:pPr>
            <a:r>
              <a:rPr lang="en-US" sz="1050" dirty="0">
                <a:solidFill>
                  <a:schemeClr val="bg2">
                    <a:lumMod val="25000"/>
                  </a:schemeClr>
                </a:solidFill>
                <a:latin typeface="Arial" panose="020B0604020202020204" pitchFamily="34" charset="0"/>
                <a:cs typeface="Arial" panose="020B0604020202020204" pitchFamily="34" charset="0"/>
              </a:rPr>
              <a:t>Proportions in this chart refer to the number of people using the Internet, as a percentage of the total population, and the number of people aged 15-24 using the Internet, as a percentage of the total population aged 15-24, respectively.</a:t>
            </a:r>
          </a:p>
        </p:txBody>
      </p:sp>
    </p:spTree>
    <p:extLst>
      <p:ext uri="{BB962C8B-B14F-4D97-AF65-F5344CB8AC3E}">
        <p14:creationId xmlns:p14="http://schemas.microsoft.com/office/powerpoint/2010/main" val="8055974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CE0A7A-A34B-47F6-91E6-42A62B837CCA}"/>
              </a:ext>
            </a:extLst>
          </p:cNvPr>
          <p:cNvSpPr>
            <a:spLocks noGrp="1"/>
          </p:cNvSpPr>
          <p:nvPr>
            <p:ph type="title"/>
          </p:nvPr>
        </p:nvSpPr>
        <p:spPr>
          <a:xfrm>
            <a:off x="607855" y="609362"/>
            <a:ext cx="10976290" cy="635902"/>
          </a:xfrm>
        </p:spPr>
        <p:txBody>
          <a:bodyPr/>
          <a:lstStyle/>
          <a:p>
            <a:r>
              <a:rPr lang="en-GB" dirty="0"/>
              <a:t>The types of risk children and young people face can be divided into content, contact and conduct risks…</a:t>
            </a:r>
            <a:endParaRPr lang="en-US" dirty="0"/>
          </a:p>
        </p:txBody>
      </p:sp>
      <p:graphicFrame>
        <p:nvGraphicFramePr>
          <p:cNvPr id="4" name="Table 4">
            <a:extLst>
              <a:ext uri="{FF2B5EF4-FFF2-40B4-BE49-F238E27FC236}">
                <a16:creationId xmlns:a16="http://schemas.microsoft.com/office/drawing/2014/main" xmlns="" id="{082A6E96-4AC8-4218-99EC-8F99AE6D51D3}"/>
              </a:ext>
            </a:extLst>
          </p:cNvPr>
          <p:cNvGraphicFramePr>
            <a:graphicFrameLocks noGrp="1"/>
          </p:cNvGraphicFramePr>
          <p:nvPr>
            <p:ph type="pic" idx="1"/>
            <p:extLst>
              <p:ext uri="{D42A27DB-BD31-4B8C-83A1-F6EECF244321}">
                <p14:modId xmlns:p14="http://schemas.microsoft.com/office/powerpoint/2010/main" val="1739326102"/>
              </p:ext>
            </p:extLst>
          </p:nvPr>
        </p:nvGraphicFramePr>
        <p:xfrm>
          <a:off x="680660" y="2301440"/>
          <a:ext cx="10975973" cy="3674355"/>
        </p:xfrm>
        <a:graphic>
          <a:graphicData uri="http://schemas.openxmlformats.org/drawingml/2006/table">
            <a:tbl>
              <a:tblPr firstRow="1" bandRow="1">
                <a:tableStyleId>{5C22544A-7EE6-4342-B048-85BDC9FD1C3A}</a:tableStyleId>
              </a:tblPr>
              <a:tblGrid>
                <a:gridCol w="1296563">
                  <a:extLst>
                    <a:ext uri="{9D8B030D-6E8A-4147-A177-3AD203B41FA5}">
                      <a16:colId xmlns:a16="http://schemas.microsoft.com/office/drawing/2014/main" xmlns="" val="1089537862"/>
                    </a:ext>
                  </a:extLst>
                </a:gridCol>
                <a:gridCol w="3309870">
                  <a:extLst>
                    <a:ext uri="{9D8B030D-6E8A-4147-A177-3AD203B41FA5}">
                      <a16:colId xmlns:a16="http://schemas.microsoft.com/office/drawing/2014/main" xmlns="" val="1227688836"/>
                    </a:ext>
                  </a:extLst>
                </a:gridCol>
                <a:gridCol w="3548130">
                  <a:extLst>
                    <a:ext uri="{9D8B030D-6E8A-4147-A177-3AD203B41FA5}">
                      <a16:colId xmlns:a16="http://schemas.microsoft.com/office/drawing/2014/main" xmlns="" val="2294048792"/>
                    </a:ext>
                  </a:extLst>
                </a:gridCol>
                <a:gridCol w="2821410">
                  <a:extLst>
                    <a:ext uri="{9D8B030D-6E8A-4147-A177-3AD203B41FA5}">
                      <a16:colId xmlns:a16="http://schemas.microsoft.com/office/drawing/2014/main" xmlns="" val="1935815519"/>
                    </a:ext>
                  </a:extLst>
                </a:gridCol>
              </a:tblGrid>
              <a:tr h="734871">
                <a:tc>
                  <a:txBody>
                    <a:bodyPr/>
                    <a:lstStyle/>
                    <a:p>
                      <a:endParaRPr lang="en-US" sz="1400" dirty="0"/>
                    </a:p>
                  </a:txBody>
                  <a:tcPr>
                    <a:solidFill>
                      <a:srgbClr val="009CD6"/>
                    </a:solidFill>
                  </a:tcPr>
                </a:tc>
                <a:tc>
                  <a:txBody>
                    <a:bodyPr/>
                    <a:lstStyle/>
                    <a:p>
                      <a:r>
                        <a:rPr lang="en-US" sz="1400" dirty="0">
                          <a:latin typeface="Arial" panose="020B0604020202020204" pitchFamily="34" charset="0"/>
                          <a:cs typeface="Arial" panose="020B0604020202020204" pitchFamily="34" charset="0"/>
                        </a:rPr>
                        <a:t>Content</a:t>
                      </a:r>
                    </a:p>
                    <a:p>
                      <a:r>
                        <a:rPr lang="en-US" sz="1400" b="0" dirty="0">
                          <a:latin typeface="Arial" panose="020B0604020202020204" pitchFamily="34" charset="0"/>
                          <a:cs typeface="Arial" panose="020B0604020202020204" pitchFamily="34" charset="0"/>
                        </a:rPr>
                        <a:t>Child as receiver (of mass productions)</a:t>
                      </a:r>
                    </a:p>
                  </a:txBody>
                  <a:tcPr>
                    <a:solidFill>
                      <a:srgbClr val="009CD6"/>
                    </a:solidFill>
                  </a:tcPr>
                </a:tc>
                <a:tc>
                  <a:txBody>
                    <a:bodyPr/>
                    <a:lstStyle/>
                    <a:p>
                      <a:r>
                        <a:rPr lang="en-US" sz="1400" dirty="0">
                          <a:latin typeface="Arial" panose="020B0604020202020204" pitchFamily="34" charset="0"/>
                          <a:cs typeface="Arial" panose="020B0604020202020204" pitchFamily="34" charset="0"/>
                        </a:rPr>
                        <a:t>Contact</a:t>
                      </a:r>
                    </a:p>
                    <a:p>
                      <a:r>
                        <a:rPr lang="en-US" sz="1400" b="0" dirty="0">
                          <a:latin typeface="Arial" panose="020B0604020202020204" pitchFamily="34" charset="0"/>
                          <a:cs typeface="Arial" panose="020B0604020202020204" pitchFamily="34" charset="0"/>
                        </a:rPr>
                        <a:t>Child as participant (adult-initiated activity)</a:t>
                      </a:r>
                    </a:p>
                  </a:txBody>
                  <a:tcPr>
                    <a:solidFill>
                      <a:srgbClr val="009CD6"/>
                    </a:solidFill>
                  </a:tcPr>
                </a:tc>
                <a:tc>
                  <a:txBody>
                    <a:bodyPr/>
                    <a:lstStyle/>
                    <a:p>
                      <a:r>
                        <a:rPr lang="en-US" sz="1400" dirty="0">
                          <a:latin typeface="Arial" panose="020B0604020202020204" pitchFamily="34" charset="0"/>
                          <a:cs typeface="Arial" panose="020B0604020202020204" pitchFamily="34" charset="0"/>
                        </a:rPr>
                        <a:t>Conduct </a:t>
                      </a:r>
                    </a:p>
                    <a:p>
                      <a:r>
                        <a:rPr lang="en-US" sz="1400" b="0" dirty="0">
                          <a:latin typeface="Arial" panose="020B0604020202020204" pitchFamily="34" charset="0"/>
                          <a:cs typeface="Arial" panose="020B0604020202020204" pitchFamily="34" charset="0"/>
                        </a:rPr>
                        <a:t>Child as actor (perpetrator/victim)</a:t>
                      </a:r>
                    </a:p>
                  </a:txBody>
                  <a:tcPr>
                    <a:solidFill>
                      <a:srgbClr val="009CD6"/>
                    </a:solidFill>
                  </a:tcPr>
                </a:tc>
                <a:extLst>
                  <a:ext uri="{0D108BD9-81ED-4DB2-BD59-A6C34878D82A}">
                    <a16:rowId xmlns:a16="http://schemas.microsoft.com/office/drawing/2014/main" xmlns="" val="2406258005"/>
                  </a:ext>
                </a:extLst>
              </a:tr>
              <a:tr h="734871">
                <a:tc>
                  <a:txBody>
                    <a:bodyPr/>
                    <a:lstStyle/>
                    <a:p>
                      <a:r>
                        <a:rPr lang="en-US" sz="1400" b="1" dirty="0">
                          <a:latin typeface="Arial" panose="020B0604020202020204" pitchFamily="34" charset="0"/>
                          <a:cs typeface="Arial" panose="020B0604020202020204" pitchFamily="34" charset="0"/>
                        </a:rPr>
                        <a:t>Aggressive</a:t>
                      </a:r>
                    </a:p>
                  </a:txBody>
                  <a:tcPr>
                    <a:solidFill>
                      <a:schemeClr val="bg1">
                        <a:lumMod val="95000"/>
                      </a:schemeClr>
                    </a:solidFill>
                  </a:tcPr>
                </a:tc>
                <a:tc>
                  <a:txBody>
                    <a:bodyPr/>
                    <a:lstStyle/>
                    <a:p>
                      <a:r>
                        <a:rPr lang="en-US" sz="1400" dirty="0">
                          <a:latin typeface="Arial" panose="020B0604020202020204" pitchFamily="34" charset="0"/>
                          <a:cs typeface="Arial" panose="020B0604020202020204" pitchFamily="34" charset="0"/>
                        </a:rPr>
                        <a:t>Violent/gory content</a:t>
                      </a:r>
                    </a:p>
                  </a:txBody>
                  <a:tcPr>
                    <a:solidFill>
                      <a:schemeClr val="bg1">
                        <a:lumMod val="95000"/>
                      </a:schemeClr>
                    </a:solidFill>
                  </a:tcPr>
                </a:tc>
                <a:tc>
                  <a:txBody>
                    <a:bodyPr/>
                    <a:lstStyle/>
                    <a:p>
                      <a:r>
                        <a:rPr lang="en-US" sz="1400" dirty="0">
                          <a:latin typeface="Arial" panose="020B0604020202020204" pitchFamily="34" charset="0"/>
                          <a:cs typeface="Arial" panose="020B0604020202020204" pitchFamily="34" charset="0"/>
                        </a:rPr>
                        <a:t>Harassment, stalking</a:t>
                      </a:r>
                    </a:p>
                  </a:txBody>
                  <a:tcPr>
                    <a:solidFill>
                      <a:schemeClr val="bg1">
                        <a:lumMod val="95000"/>
                      </a:schemeClr>
                    </a:solidFill>
                  </a:tcPr>
                </a:tc>
                <a:tc>
                  <a:txBody>
                    <a:bodyPr/>
                    <a:lstStyle/>
                    <a:p>
                      <a:r>
                        <a:rPr lang="en-US" sz="1400" dirty="0">
                          <a:latin typeface="Arial" panose="020B0604020202020204" pitchFamily="34" charset="0"/>
                          <a:cs typeface="Arial" panose="020B0604020202020204" pitchFamily="34" charset="0"/>
                        </a:rPr>
                        <a:t>Bullying, hostile peer activity</a:t>
                      </a:r>
                    </a:p>
                  </a:txBody>
                  <a:tcPr>
                    <a:solidFill>
                      <a:schemeClr val="bg1">
                        <a:lumMod val="95000"/>
                      </a:schemeClr>
                    </a:solidFill>
                  </a:tcPr>
                </a:tc>
                <a:extLst>
                  <a:ext uri="{0D108BD9-81ED-4DB2-BD59-A6C34878D82A}">
                    <a16:rowId xmlns:a16="http://schemas.microsoft.com/office/drawing/2014/main" xmlns="" val="565521625"/>
                  </a:ext>
                </a:extLst>
              </a:tr>
              <a:tr h="734871">
                <a:tc>
                  <a:txBody>
                    <a:bodyPr/>
                    <a:lstStyle/>
                    <a:p>
                      <a:r>
                        <a:rPr lang="en-US" sz="1400" b="1" dirty="0">
                          <a:latin typeface="Arial" panose="020B0604020202020204" pitchFamily="34" charset="0"/>
                          <a:cs typeface="Arial" panose="020B0604020202020204" pitchFamily="34" charset="0"/>
                        </a:rPr>
                        <a:t>Sexual</a:t>
                      </a:r>
                    </a:p>
                  </a:txBody>
                  <a:tcPr>
                    <a:solidFill>
                      <a:schemeClr val="bg1">
                        <a:lumMod val="85000"/>
                      </a:schemeClr>
                    </a:solidFill>
                  </a:tcPr>
                </a:tc>
                <a:tc>
                  <a:txBody>
                    <a:bodyPr/>
                    <a:lstStyle/>
                    <a:p>
                      <a:r>
                        <a:rPr lang="en-US" sz="1400" dirty="0">
                          <a:latin typeface="Arial" panose="020B0604020202020204" pitchFamily="34" charset="0"/>
                          <a:cs typeface="Arial" panose="020B0604020202020204" pitchFamily="34" charset="0"/>
                        </a:rPr>
                        <a:t>Pornographic content</a:t>
                      </a:r>
                    </a:p>
                  </a:txBody>
                  <a:tcPr>
                    <a:solidFill>
                      <a:schemeClr val="bg1">
                        <a:lumMod val="85000"/>
                      </a:schemeClr>
                    </a:solidFill>
                  </a:tcPr>
                </a:tc>
                <a:tc>
                  <a:txBody>
                    <a:bodyPr/>
                    <a:lstStyle/>
                    <a:p>
                      <a:r>
                        <a:rPr lang="en-US" sz="1400" dirty="0">
                          <a:latin typeface="Arial" panose="020B0604020202020204" pitchFamily="34" charset="0"/>
                          <a:cs typeface="Arial" panose="020B0604020202020204" pitchFamily="34" charset="0"/>
                        </a:rPr>
                        <a:t>‘Grooming’, sexual abuse on meeting strangers</a:t>
                      </a:r>
                    </a:p>
                  </a:txBody>
                  <a:tcPr>
                    <a:solidFill>
                      <a:schemeClr val="bg1">
                        <a:lumMod val="85000"/>
                      </a:schemeClr>
                    </a:solidFill>
                  </a:tcPr>
                </a:tc>
                <a:tc>
                  <a:txBody>
                    <a:bodyPr/>
                    <a:lstStyle/>
                    <a:p>
                      <a:r>
                        <a:rPr lang="en-US" sz="1400" dirty="0">
                          <a:latin typeface="Arial" panose="020B0604020202020204" pitchFamily="34" charset="0"/>
                          <a:cs typeface="Arial" panose="020B0604020202020204" pitchFamily="34" charset="0"/>
                        </a:rPr>
                        <a:t>Sexual harassment, ‘sexting’</a:t>
                      </a:r>
                    </a:p>
                  </a:txBody>
                  <a:tcPr>
                    <a:solidFill>
                      <a:schemeClr val="bg1">
                        <a:lumMod val="85000"/>
                      </a:schemeClr>
                    </a:solidFill>
                  </a:tcPr>
                </a:tc>
                <a:extLst>
                  <a:ext uri="{0D108BD9-81ED-4DB2-BD59-A6C34878D82A}">
                    <a16:rowId xmlns:a16="http://schemas.microsoft.com/office/drawing/2014/main" xmlns="" val="887103220"/>
                  </a:ext>
                </a:extLst>
              </a:tr>
              <a:tr h="734871">
                <a:tc>
                  <a:txBody>
                    <a:bodyPr/>
                    <a:lstStyle/>
                    <a:p>
                      <a:r>
                        <a:rPr lang="en-US" sz="1400" b="1" dirty="0">
                          <a:latin typeface="Arial" panose="020B0604020202020204" pitchFamily="34" charset="0"/>
                          <a:cs typeface="Arial" panose="020B0604020202020204" pitchFamily="34" charset="0"/>
                        </a:rPr>
                        <a:t>Values</a:t>
                      </a:r>
                    </a:p>
                  </a:txBody>
                  <a:tcPr>
                    <a:solidFill>
                      <a:srgbClr val="F4F4F4"/>
                    </a:solidFill>
                  </a:tcPr>
                </a:tc>
                <a:tc>
                  <a:txBody>
                    <a:bodyPr/>
                    <a:lstStyle/>
                    <a:p>
                      <a:r>
                        <a:rPr lang="en-US" sz="1400" dirty="0">
                          <a:latin typeface="Arial" panose="020B0604020202020204" pitchFamily="34" charset="0"/>
                          <a:cs typeface="Arial" panose="020B0604020202020204" pitchFamily="34" charset="0"/>
                        </a:rPr>
                        <a:t>Racist/hateful content</a:t>
                      </a:r>
                    </a:p>
                  </a:txBody>
                  <a:tcPr>
                    <a:solidFill>
                      <a:srgbClr val="F4F4F4"/>
                    </a:solidFill>
                  </a:tcPr>
                </a:tc>
                <a:tc>
                  <a:txBody>
                    <a:bodyPr/>
                    <a:lstStyle/>
                    <a:p>
                      <a:r>
                        <a:rPr lang="en-US" sz="1400" dirty="0">
                          <a:latin typeface="Arial" panose="020B0604020202020204" pitchFamily="34" charset="0"/>
                          <a:cs typeface="Arial" panose="020B0604020202020204" pitchFamily="34" charset="0"/>
                        </a:rPr>
                        <a:t>Ideological persuasion</a:t>
                      </a:r>
                    </a:p>
                  </a:txBody>
                  <a:tcPr>
                    <a:solidFill>
                      <a:srgbClr val="F4F4F4"/>
                    </a:solidFill>
                  </a:tcPr>
                </a:tc>
                <a:tc>
                  <a:txBody>
                    <a:bodyPr/>
                    <a:lstStyle/>
                    <a:p>
                      <a:r>
                        <a:rPr lang="en-US" sz="1400" dirty="0">
                          <a:latin typeface="Arial" panose="020B0604020202020204" pitchFamily="34" charset="0"/>
                          <a:cs typeface="Arial" panose="020B0604020202020204" pitchFamily="34" charset="0"/>
                        </a:rPr>
                        <a:t>Potentially harmful user-generated content</a:t>
                      </a:r>
                    </a:p>
                  </a:txBody>
                  <a:tcPr>
                    <a:solidFill>
                      <a:srgbClr val="F4F4F4"/>
                    </a:solidFill>
                  </a:tcPr>
                </a:tc>
                <a:extLst>
                  <a:ext uri="{0D108BD9-81ED-4DB2-BD59-A6C34878D82A}">
                    <a16:rowId xmlns:a16="http://schemas.microsoft.com/office/drawing/2014/main" xmlns="" val="3427868463"/>
                  </a:ext>
                </a:extLst>
              </a:tr>
              <a:tr h="734871">
                <a:tc>
                  <a:txBody>
                    <a:bodyPr/>
                    <a:lstStyle/>
                    <a:p>
                      <a:r>
                        <a:rPr lang="en-US" sz="1400" b="1" dirty="0">
                          <a:latin typeface="Arial" panose="020B0604020202020204" pitchFamily="34" charset="0"/>
                          <a:cs typeface="Arial" panose="020B0604020202020204" pitchFamily="34" charset="0"/>
                        </a:rPr>
                        <a:t>Commercial</a:t>
                      </a:r>
                    </a:p>
                  </a:txBody>
                  <a:tcPr>
                    <a:solidFill>
                      <a:schemeClr val="bg1">
                        <a:lumMod val="85000"/>
                      </a:schemeClr>
                    </a:solidFill>
                  </a:tcPr>
                </a:tc>
                <a:tc>
                  <a:txBody>
                    <a:bodyPr/>
                    <a:lstStyle/>
                    <a:p>
                      <a:r>
                        <a:rPr lang="en-US" sz="1400" dirty="0">
                          <a:latin typeface="Arial" panose="020B0604020202020204" pitchFamily="34" charset="0"/>
                          <a:cs typeface="Arial" panose="020B0604020202020204" pitchFamily="34" charset="0"/>
                        </a:rPr>
                        <a:t>Advertising, embedded marketing</a:t>
                      </a:r>
                    </a:p>
                  </a:txBody>
                  <a:tcPr>
                    <a:solidFill>
                      <a:schemeClr val="bg1">
                        <a:lumMod val="85000"/>
                      </a:schemeClr>
                    </a:solidFill>
                  </a:tcPr>
                </a:tc>
                <a:tc>
                  <a:txBody>
                    <a:bodyPr/>
                    <a:lstStyle/>
                    <a:p>
                      <a:r>
                        <a:rPr lang="en-US" sz="1400" dirty="0">
                          <a:latin typeface="Arial" panose="020B0604020202020204" pitchFamily="34" charset="0"/>
                          <a:cs typeface="Arial" panose="020B0604020202020204" pitchFamily="34" charset="0"/>
                        </a:rPr>
                        <a:t>Personal data exploitation and misuse</a:t>
                      </a:r>
                    </a:p>
                  </a:txBody>
                  <a:tcPr>
                    <a:solidFill>
                      <a:schemeClr val="bg1">
                        <a:lumMod val="85000"/>
                      </a:schemeClr>
                    </a:solidFill>
                  </a:tcPr>
                </a:tc>
                <a:tc>
                  <a:txBody>
                    <a:bodyPr/>
                    <a:lstStyle/>
                    <a:p>
                      <a:r>
                        <a:rPr lang="en-US" sz="1400" dirty="0">
                          <a:latin typeface="Arial" panose="020B0604020202020204" pitchFamily="34" charset="0"/>
                          <a:cs typeface="Arial" panose="020B0604020202020204" pitchFamily="34" charset="0"/>
                        </a:rPr>
                        <a:t>Gambling, copyright infringement</a:t>
                      </a:r>
                    </a:p>
                  </a:txBody>
                  <a:tcPr>
                    <a:solidFill>
                      <a:schemeClr val="bg1">
                        <a:lumMod val="85000"/>
                      </a:schemeClr>
                    </a:solidFill>
                  </a:tcPr>
                </a:tc>
                <a:extLst>
                  <a:ext uri="{0D108BD9-81ED-4DB2-BD59-A6C34878D82A}">
                    <a16:rowId xmlns:a16="http://schemas.microsoft.com/office/drawing/2014/main" xmlns="" val="3375691673"/>
                  </a:ext>
                </a:extLst>
              </a:tr>
            </a:tbl>
          </a:graphicData>
        </a:graphic>
      </p:graphicFrame>
      <p:sp>
        <p:nvSpPr>
          <p:cNvPr id="6" name="TextBox 5">
            <a:extLst>
              <a:ext uri="{FF2B5EF4-FFF2-40B4-BE49-F238E27FC236}">
                <a16:creationId xmlns:a16="http://schemas.microsoft.com/office/drawing/2014/main" xmlns="" id="{851261D2-FDDC-4F47-84F4-CF4AF6C9B738}"/>
              </a:ext>
            </a:extLst>
          </p:cNvPr>
          <p:cNvSpPr txBox="1"/>
          <p:nvPr/>
        </p:nvSpPr>
        <p:spPr>
          <a:xfrm>
            <a:off x="607855" y="1911371"/>
            <a:ext cx="5340213"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Table 3: </a:t>
            </a:r>
            <a:r>
              <a:rPr lang="en-US" sz="1600" dirty="0">
                <a:latin typeface="Arial" panose="020B0604020202020204" pitchFamily="34" charset="0"/>
                <a:cs typeface="Arial" panose="020B0604020202020204" pitchFamily="34" charset="0"/>
              </a:rPr>
              <a:t>A classification of online risks to children</a:t>
            </a:r>
          </a:p>
        </p:txBody>
      </p:sp>
      <p:sp>
        <p:nvSpPr>
          <p:cNvPr id="7" name="TextBox 6">
            <a:extLst>
              <a:ext uri="{FF2B5EF4-FFF2-40B4-BE49-F238E27FC236}">
                <a16:creationId xmlns:a16="http://schemas.microsoft.com/office/drawing/2014/main" xmlns="" id="{4A8FD177-7DF4-47DF-AA8E-345E77DD3409}"/>
              </a:ext>
            </a:extLst>
          </p:cNvPr>
          <p:cNvSpPr txBox="1"/>
          <p:nvPr/>
        </p:nvSpPr>
        <p:spPr>
          <a:xfrm>
            <a:off x="6420520" y="6027310"/>
            <a:ext cx="5340213" cy="261610"/>
          </a:xfrm>
          <a:prstGeom prst="rect">
            <a:avLst/>
          </a:prstGeom>
          <a:noFill/>
        </p:spPr>
        <p:txBody>
          <a:bodyPr wrap="square" rtlCol="0">
            <a:spAutoFit/>
          </a:bodyPr>
          <a:lstStyle/>
          <a:p>
            <a:pPr algn="r"/>
            <a:r>
              <a:rPr lang="en-US" sz="1050" dirty="0">
                <a:solidFill>
                  <a:schemeClr val="bg2">
                    <a:lumMod val="75000"/>
                  </a:schemeClr>
                </a:solidFill>
                <a:latin typeface="Arial" panose="020B0604020202020204" pitchFamily="34" charset="0"/>
                <a:cs typeface="Arial" panose="020B0604020202020204" pitchFamily="34" charset="0"/>
              </a:rPr>
              <a:t>Source: EU Kids Online (Livingstone, Haddon, </a:t>
            </a:r>
            <a:r>
              <a:rPr lang="en-US" sz="1050" dirty="0" err="1">
                <a:solidFill>
                  <a:schemeClr val="bg2">
                    <a:lumMod val="75000"/>
                  </a:schemeClr>
                </a:solidFill>
                <a:latin typeface="Arial" panose="020B0604020202020204" pitchFamily="34" charset="0"/>
                <a:cs typeface="Arial" panose="020B0604020202020204" pitchFamily="34" charset="0"/>
              </a:rPr>
              <a:t>Görzig</a:t>
            </a:r>
            <a:r>
              <a:rPr lang="en-US" sz="1050" dirty="0">
                <a:solidFill>
                  <a:schemeClr val="bg2">
                    <a:lumMod val="75000"/>
                  </a:schemeClr>
                </a:solidFill>
                <a:latin typeface="Arial" panose="020B0604020202020204" pitchFamily="34" charset="0"/>
                <a:cs typeface="Arial" panose="020B0604020202020204" pitchFamily="34" charset="0"/>
              </a:rPr>
              <a:t>, &amp; </a:t>
            </a:r>
            <a:r>
              <a:rPr lang="en-US" sz="1050" dirty="0" err="1">
                <a:solidFill>
                  <a:schemeClr val="bg2">
                    <a:lumMod val="75000"/>
                  </a:schemeClr>
                </a:solidFill>
                <a:latin typeface="Arial" panose="020B0604020202020204" pitchFamily="34" charset="0"/>
                <a:cs typeface="Arial" panose="020B0604020202020204" pitchFamily="34" charset="0"/>
              </a:rPr>
              <a:t>Ólafsson</a:t>
            </a:r>
            <a:r>
              <a:rPr lang="en-US" sz="1050" dirty="0">
                <a:solidFill>
                  <a:schemeClr val="bg2">
                    <a:lumMod val="75000"/>
                  </a:schemeClr>
                </a:solidFill>
                <a:latin typeface="Arial" panose="020B0604020202020204" pitchFamily="34" charset="0"/>
                <a:cs typeface="Arial" panose="020B0604020202020204" pitchFamily="34" charset="0"/>
              </a:rPr>
              <a:t>, 2010)</a:t>
            </a:r>
          </a:p>
        </p:txBody>
      </p:sp>
    </p:spTree>
    <p:extLst>
      <p:ext uri="{BB962C8B-B14F-4D97-AF65-F5344CB8AC3E}">
        <p14:creationId xmlns:p14="http://schemas.microsoft.com/office/powerpoint/2010/main" val="3087632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633413"/>
            <a:ext cx="12169775" cy="8124826"/>
          </a:xfrm>
        </p:spPr>
      </p:pic>
      <p:sp>
        <p:nvSpPr>
          <p:cNvPr id="5" name="Rectangle 4"/>
          <p:cNvSpPr/>
          <p:nvPr/>
        </p:nvSpPr>
        <p:spPr>
          <a:xfrm>
            <a:off x="7824193" y="6453338"/>
            <a:ext cx="2656496" cy="261610"/>
          </a:xfrm>
          <a:prstGeom prst="rect">
            <a:avLst/>
          </a:prstGeom>
        </p:spPr>
        <p:txBody>
          <a:bodyPr wrap="none">
            <a:spAutoFit/>
          </a:bodyPr>
          <a:lstStyle/>
          <a:p>
            <a:r>
              <a:rPr lang="en-GB" sz="1100" dirty="0">
                <a:solidFill>
                  <a:schemeClr val="bg1"/>
                </a:solidFill>
                <a:latin typeface="Verdana" panose="020B0604030504040204" pitchFamily="34" charset="0"/>
              </a:rPr>
              <a:t>Blend Images / </a:t>
            </a:r>
            <a:r>
              <a:rPr lang="en-GB" sz="1100" dirty="0" err="1">
                <a:solidFill>
                  <a:schemeClr val="bg1"/>
                </a:solidFill>
                <a:latin typeface="Verdana" panose="020B0604030504040204" pitchFamily="34" charset="0"/>
              </a:rPr>
              <a:t>Alamy</a:t>
            </a:r>
            <a:r>
              <a:rPr lang="en-GB" sz="1100" dirty="0">
                <a:solidFill>
                  <a:schemeClr val="bg1"/>
                </a:solidFill>
                <a:latin typeface="Verdana" panose="020B0604030504040204" pitchFamily="34" charset="0"/>
              </a:rPr>
              <a:t> Stock Photo</a:t>
            </a:r>
            <a:endParaRPr lang="en-GB" sz="1100" dirty="0">
              <a:solidFill>
                <a:schemeClr val="bg1"/>
              </a:solidFill>
            </a:endParaRPr>
          </a:p>
        </p:txBody>
      </p:sp>
    </p:spTree>
    <p:extLst>
      <p:ext uri="{BB962C8B-B14F-4D97-AF65-F5344CB8AC3E}">
        <p14:creationId xmlns:p14="http://schemas.microsoft.com/office/powerpoint/2010/main" val="544145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168275" y="-674688"/>
            <a:ext cx="12360275" cy="8248651"/>
          </a:xfrm>
        </p:spPr>
      </p:pic>
      <p:sp>
        <p:nvSpPr>
          <p:cNvPr id="9" name="Rectangle 8"/>
          <p:cNvSpPr/>
          <p:nvPr/>
        </p:nvSpPr>
        <p:spPr>
          <a:xfrm>
            <a:off x="8282085" y="6453338"/>
            <a:ext cx="2406428" cy="261610"/>
          </a:xfrm>
          <a:prstGeom prst="rect">
            <a:avLst/>
          </a:prstGeom>
        </p:spPr>
        <p:txBody>
          <a:bodyPr wrap="none">
            <a:spAutoFit/>
          </a:bodyPr>
          <a:lstStyle/>
          <a:p>
            <a:r>
              <a:rPr lang="en-GB" sz="1100" dirty="0">
                <a:solidFill>
                  <a:schemeClr val="bg1"/>
                </a:solidFill>
              </a:rPr>
              <a:t>Martin Bennett / </a:t>
            </a:r>
            <a:r>
              <a:rPr lang="en-GB" sz="1100" dirty="0" err="1">
                <a:solidFill>
                  <a:schemeClr val="bg1"/>
                </a:solidFill>
              </a:rPr>
              <a:t>Alamy</a:t>
            </a:r>
            <a:r>
              <a:rPr lang="en-GB" sz="1100" dirty="0">
                <a:solidFill>
                  <a:schemeClr val="bg1"/>
                </a:solidFill>
              </a:rPr>
              <a:t> Stock Photo</a:t>
            </a:r>
          </a:p>
        </p:txBody>
      </p:sp>
    </p:spTree>
    <p:extLst>
      <p:ext uri="{BB962C8B-B14F-4D97-AF65-F5344CB8AC3E}">
        <p14:creationId xmlns:p14="http://schemas.microsoft.com/office/powerpoint/2010/main" val="3139621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yellow, sitting, black&#10;&#10;Description automatically generated">
            <a:extLst>
              <a:ext uri="{FF2B5EF4-FFF2-40B4-BE49-F238E27FC236}">
                <a16:creationId xmlns:a16="http://schemas.microsoft.com/office/drawing/2014/main" xmlns="" id="{94814BE1-DF2E-4456-A79A-663BD92BF245}"/>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69850" y="-1320800"/>
            <a:ext cx="12261850" cy="8178800"/>
          </a:xfrm>
        </p:spPr>
      </p:pic>
      <p:sp>
        <p:nvSpPr>
          <p:cNvPr id="2" name="Title 1">
            <a:extLst>
              <a:ext uri="{FF2B5EF4-FFF2-40B4-BE49-F238E27FC236}">
                <a16:creationId xmlns:a16="http://schemas.microsoft.com/office/drawing/2014/main" xmlns="" id="{DAA42835-5395-491C-9B03-AA925B012002}"/>
              </a:ext>
            </a:extLst>
          </p:cNvPr>
          <p:cNvSpPr>
            <a:spLocks noGrp="1"/>
          </p:cNvSpPr>
          <p:nvPr>
            <p:ph type="title" idx="4294967295"/>
          </p:nvPr>
        </p:nvSpPr>
        <p:spPr>
          <a:xfrm>
            <a:off x="1676400" y="804863"/>
            <a:ext cx="10515600" cy="1325562"/>
          </a:xfrm>
        </p:spPr>
        <p:txBody>
          <a:bodyPr/>
          <a:lstStyle/>
          <a:p>
            <a:r>
              <a:rPr lang="en-GB" b="1" dirty="0">
                <a:solidFill>
                  <a:schemeClr val="bg1"/>
                </a:solidFill>
              </a:rPr>
              <a:t>Network level</a:t>
            </a:r>
          </a:p>
        </p:txBody>
      </p:sp>
      <p:sp>
        <p:nvSpPr>
          <p:cNvPr id="8" name="Rectangle 7">
            <a:extLst>
              <a:ext uri="{FF2B5EF4-FFF2-40B4-BE49-F238E27FC236}">
                <a16:creationId xmlns:a16="http://schemas.microsoft.com/office/drawing/2014/main" xmlns="" id="{5BAF3978-3B95-48AB-9E6A-FAFF309FDA1F}"/>
              </a:ext>
            </a:extLst>
          </p:cNvPr>
          <p:cNvSpPr/>
          <p:nvPr/>
        </p:nvSpPr>
        <p:spPr>
          <a:xfrm>
            <a:off x="10448378" y="6642556"/>
            <a:ext cx="1386918" cy="215444"/>
          </a:xfrm>
          <a:prstGeom prst="rect">
            <a:avLst/>
          </a:prstGeom>
        </p:spPr>
        <p:txBody>
          <a:bodyPr wrap="none">
            <a:spAutoFit/>
          </a:bodyPr>
          <a:lstStyle/>
          <a:p>
            <a:r>
              <a:rPr lang="en-GB" sz="800" u="sng" dirty="0" err="1">
                <a:hlinkClick r:id="rId4"/>
              </a:rPr>
              <a:t>JaCrispy</a:t>
            </a:r>
            <a:r>
              <a:rPr lang="en-GB" sz="800" dirty="0"/>
              <a:t> / Alamy Stock Photo</a:t>
            </a:r>
            <a:endParaRPr lang="en-GB" sz="100" dirty="0"/>
          </a:p>
        </p:txBody>
      </p:sp>
      <p:cxnSp>
        <p:nvCxnSpPr>
          <p:cNvPr id="6" name="Straight Connector 5">
            <a:extLst>
              <a:ext uri="{FF2B5EF4-FFF2-40B4-BE49-F238E27FC236}">
                <a16:creationId xmlns:a16="http://schemas.microsoft.com/office/drawing/2014/main" xmlns="" id="{95473785-2A8F-47B0-823C-A5CA37CC41B1}"/>
              </a:ext>
            </a:extLst>
          </p:cNvPr>
          <p:cNvCxnSpPr/>
          <p:nvPr/>
        </p:nvCxnSpPr>
        <p:spPr>
          <a:xfrm>
            <a:off x="1666575" y="730807"/>
            <a:ext cx="0" cy="635902"/>
          </a:xfrm>
          <a:prstGeom prst="line">
            <a:avLst/>
          </a:prstGeom>
          <a:ln w="38100">
            <a:solidFill>
              <a:schemeClr val="bg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0950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ndoor, table, desk, counter&#10;&#10;Description automatically generated">
            <a:extLst>
              <a:ext uri="{FF2B5EF4-FFF2-40B4-BE49-F238E27FC236}">
                <a16:creationId xmlns:a16="http://schemas.microsoft.com/office/drawing/2014/main" xmlns="" id="{03588340-B33F-4911-9C91-6DDC4B03F26A}"/>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4" name="Rectangle 3">
            <a:extLst>
              <a:ext uri="{FF2B5EF4-FFF2-40B4-BE49-F238E27FC236}">
                <a16:creationId xmlns:a16="http://schemas.microsoft.com/office/drawing/2014/main" xmlns="" id="{276C369B-52E8-4F23-9350-D0BDCD0676ED}"/>
              </a:ext>
            </a:extLst>
          </p:cNvPr>
          <p:cNvSpPr/>
          <p:nvPr/>
        </p:nvSpPr>
        <p:spPr>
          <a:xfrm>
            <a:off x="10018587" y="6657687"/>
            <a:ext cx="1444626" cy="200055"/>
          </a:xfrm>
          <a:prstGeom prst="rect">
            <a:avLst/>
          </a:prstGeom>
        </p:spPr>
        <p:txBody>
          <a:bodyPr wrap="none">
            <a:spAutoFit/>
          </a:bodyPr>
          <a:lstStyle/>
          <a:p>
            <a:r>
              <a:rPr lang="en-GB" sz="700" dirty="0" err="1">
                <a:solidFill>
                  <a:schemeClr val="bg1"/>
                </a:solidFill>
                <a:latin typeface="Arial" panose="020B0604020202020204" pitchFamily="34" charset="0"/>
                <a:hlinkClick r:id="rId4">
                  <a:extLst>
                    <a:ext uri="{A12FA001-AC4F-418D-AE19-62706E023703}">
                      <ahyp:hlinkClr xmlns:ahyp="http://schemas.microsoft.com/office/drawing/2018/hyperlinkcolor" xmlns="" val="tx"/>
                    </a:ext>
                  </a:extLst>
                </a:hlinkClick>
              </a:rPr>
              <a:t>blickwinkel</a:t>
            </a:r>
            <a:r>
              <a:rPr lang="en-GB" sz="700" dirty="0">
                <a:solidFill>
                  <a:schemeClr val="bg1"/>
                </a:solidFill>
                <a:latin typeface="Arial" panose="020B0604020202020204" pitchFamily="34" charset="0"/>
              </a:rPr>
              <a:t> / Alamy Stock Photo</a:t>
            </a:r>
            <a:endParaRPr lang="en-GB" sz="700" dirty="0">
              <a:solidFill>
                <a:schemeClr val="bg1"/>
              </a:solidFill>
            </a:endParaRPr>
          </a:p>
        </p:txBody>
      </p:sp>
      <p:sp>
        <p:nvSpPr>
          <p:cNvPr id="7" name="Title 1">
            <a:extLst>
              <a:ext uri="{FF2B5EF4-FFF2-40B4-BE49-F238E27FC236}">
                <a16:creationId xmlns:a16="http://schemas.microsoft.com/office/drawing/2014/main" xmlns="" id="{FDCB5F6A-9172-4134-8AF0-83D9C313A052}"/>
              </a:ext>
            </a:extLst>
          </p:cNvPr>
          <p:cNvSpPr txBox="1">
            <a:spLocks/>
          </p:cNvSpPr>
          <p:nvPr/>
        </p:nvSpPr>
        <p:spPr>
          <a:xfrm>
            <a:off x="8649310" y="30811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rial" panose="020B0604020202020204" pitchFamily="34" charset="0"/>
                <a:cs typeface="Arial" panose="020B0604020202020204" pitchFamily="34" charset="0"/>
              </a:rPr>
              <a:t>Device level</a:t>
            </a:r>
          </a:p>
        </p:txBody>
      </p:sp>
      <p:cxnSp>
        <p:nvCxnSpPr>
          <p:cNvPr id="8" name="Straight Connector 7">
            <a:extLst>
              <a:ext uri="{FF2B5EF4-FFF2-40B4-BE49-F238E27FC236}">
                <a16:creationId xmlns:a16="http://schemas.microsoft.com/office/drawing/2014/main" xmlns="" id="{790FEBC1-F26E-4F3F-B2A2-4E4B45BD0161}"/>
              </a:ext>
            </a:extLst>
          </p:cNvPr>
          <p:cNvCxnSpPr/>
          <p:nvPr/>
        </p:nvCxnSpPr>
        <p:spPr>
          <a:xfrm>
            <a:off x="8649310" y="3429000"/>
            <a:ext cx="0" cy="635902"/>
          </a:xfrm>
          <a:prstGeom prst="line">
            <a:avLst/>
          </a:prstGeom>
          <a:ln w="3810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801592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2904</Words>
  <Application>Microsoft Macintosh PowerPoint</Application>
  <PresentationFormat>Benutzerdefiniert</PresentationFormat>
  <Paragraphs>157</Paragraphs>
  <Slides>24</Slides>
  <Notes>20</Notes>
  <HiddenSlides>0</HiddenSlides>
  <MMClips>0</MMClips>
  <ScaleCrop>false</ScaleCrop>
  <HeadingPairs>
    <vt:vector size="4" baseType="variant">
      <vt:variant>
        <vt:lpstr>Design</vt:lpstr>
      </vt:variant>
      <vt:variant>
        <vt:i4>2</vt:i4>
      </vt:variant>
      <vt:variant>
        <vt:lpstr>Folientitel</vt:lpstr>
      </vt:variant>
      <vt:variant>
        <vt:i4>24</vt:i4>
      </vt:variant>
    </vt:vector>
  </HeadingPairs>
  <TitlesOfParts>
    <vt:vector size="26" baseType="lpstr">
      <vt:lpstr>Office Theme</vt:lpstr>
      <vt:lpstr>Custom Design</vt:lpstr>
      <vt:lpstr>Guidelines for parents  (and educators) on  Child Online Protection</vt:lpstr>
      <vt:lpstr>Key objectives</vt:lpstr>
      <vt:lpstr>Overview</vt:lpstr>
      <vt:lpstr>Figure 1: Proportion (%) of individuals using the internet, by age, 2017*</vt:lpstr>
      <vt:lpstr>The types of risk children and young people face can be divided into content, contact and conduct risks…</vt:lpstr>
      <vt:lpstr>PowerPoint-Präsentation</vt:lpstr>
      <vt:lpstr>PowerPoint-Präsentation</vt:lpstr>
      <vt:lpstr>Network level</vt:lpstr>
      <vt:lpstr>PowerPoint-Präsentation</vt:lpstr>
      <vt:lpstr>PowerPoint-Präsentation</vt:lpstr>
      <vt:lpstr>KA1: Have a conversation with your children</vt:lpstr>
      <vt:lpstr>KA2: Identify the technology, devices and services being used by your family</vt:lpstr>
      <vt:lpstr>KA3: Install firewall and antivirus software on all devices</vt:lpstr>
      <vt:lpstr>KA4: Agree expectations as a family about how the internet and technology is used</vt:lpstr>
      <vt:lpstr>KA5: Have a good understanding of what children are spending their time doing online</vt:lpstr>
      <vt:lpstr>KA6: Consider the digital age of consent</vt:lpstr>
      <vt:lpstr>KA7: Control the use  of credit card and other payment mechanisms</vt:lpstr>
      <vt:lpstr>KA8: Know how to report  a problem online</vt:lpstr>
      <vt:lpstr>KA9: Understand  how advertising works</vt:lpstr>
      <vt:lpstr>KA10: Create a culture of support</vt:lpstr>
      <vt:lpstr>KA11: Meeting people on and offline</vt:lpstr>
      <vt:lpstr>KA12: Discuss the importance of personal information</vt:lpstr>
      <vt:lpstr>KA13: Discuss implications of posting images online</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Njume Ebong-Barry, Ahone</dc:creator>
  <cp:lastModifiedBy>Fanny Rotino</cp:lastModifiedBy>
  <cp:revision>88</cp:revision>
  <dcterms:created xsi:type="dcterms:W3CDTF">2020-03-27T00:51:07Z</dcterms:created>
  <dcterms:modified xsi:type="dcterms:W3CDTF">2020-06-24T09:50:52Z</dcterms:modified>
</cp:coreProperties>
</file>