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5"/>
  </p:notesMasterIdLst>
  <p:sldIdLst>
    <p:sldId id="273" r:id="rId6"/>
    <p:sldId id="275" r:id="rId7"/>
    <p:sldId id="276" r:id="rId8"/>
    <p:sldId id="301" r:id="rId9"/>
    <p:sldId id="302" r:id="rId10"/>
    <p:sldId id="304" r:id="rId11"/>
    <p:sldId id="305" r:id="rId12"/>
    <p:sldId id="306" r:id="rId13"/>
    <p:sldId id="299" r:id="rId14"/>
  </p:sldIdLst>
  <p:sldSz cx="12192000" cy="6858000"/>
  <p:notesSz cx="6858000" cy="9144000"/>
  <p:embeddedFontLs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4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5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452"/>
    <a:srgbClr val="284780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18" autoAdjust="0"/>
  </p:normalViewPr>
  <p:slideViewPr>
    <p:cSldViewPr snapToGrid="0">
      <p:cViewPr varScale="1">
        <p:scale>
          <a:sx n="42" d="100"/>
          <a:sy n="42" d="100"/>
        </p:scale>
        <p:origin x="5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  <p:cm authorId="1" dt="2021-08-10T11:50:16.354" idx="21">
    <p:pos x="4742" y="-731"/>
    <p:text>always...it is fun ;)</p:text>
    <p:extLst>
      <p:ext uri="{C676402C-5697-4E1C-873F-D02D1690AC5C}">
        <p15:threadingInfo xmlns:p15="http://schemas.microsoft.com/office/powerpoint/2012/main" timeZoneBias="-120">
          <p15:parentCm authorId="2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5DB6E4-7094-46D8-95DF-7D77209D61A3}"/>
              </a:ext>
            </a:extLst>
          </p:cNvPr>
          <p:cNvSpPr txBox="1"/>
          <p:nvPr/>
        </p:nvSpPr>
        <p:spPr>
          <a:xfrm>
            <a:off x="1100330" y="4557989"/>
            <a:ext cx="7017335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b="1" dirty="0">
                <a:effectLst/>
                <a:latin typeface="Aial"/>
                <a:ea typeface="Calibri" panose="020F0502020204030204" pitchFamily="34" charset="0"/>
                <a:cs typeface="Arial" panose="020B0604020202020204" pitchFamily="34" charset="0"/>
              </a:rPr>
              <a:t>СЕРИЯ </a:t>
            </a:r>
            <a:r>
              <a:rPr lang="en-US" sz="3600" b="1" dirty="0">
                <a:effectLst/>
                <a:latin typeface="Aial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>
                <a:effectLst/>
                <a:latin typeface="Aial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effectLst/>
              <a:latin typeface="A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b="1" dirty="0">
                <a:effectLst/>
                <a:latin typeface="Aial"/>
                <a:ea typeface="Calibri" panose="020F0502020204030204" pitchFamily="34" charset="0"/>
                <a:cs typeface="Arial" panose="020B0604020202020204" pitchFamily="34" charset="0"/>
              </a:rPr>
              <a:t>Социальные сети</a:t>
            </a:r>
            <a:endParaRPr lang="en-US" sz="3600" b="1" dirty="0">
              <a:effectLst/>
              <a:latin typeface="A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071EA4-1DFB-49F8-BFDB-72934F9E2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153" y="1486354"/>
            <a:ext cx="5887172" cy="23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8511575-E6FC-4D88-9D75-1D607B1B6A7A}"/>
              </a:ext>
            </a:extLst>
          </p:cNvPr>
          <p:cNvSpPr/>
          <p:nvPr/>
        </p:nvSpPr>
        <p:spPr>
          <a:xfrm flipH="1">
            <a:off x="569995" y="401511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7AB48-52A7-4CB7-8ABC-9C07A19F639A}"/>
              </a:ext>
            </a:extLst>
          </p:cNvPr>
          <p:cNvSpPr txBox="1"/>
          <p:nvPr/>
        </p:nvSpPr>
        <p:spPr>
          <a:xfrm>
            <a:off x="733930" y="834067"/>
            <a:ext cx="2520077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смартфон или планшет – это ваш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91E98-3BD4-4FCC-88CF-A21AB1286F3C}"/>
              </a:ext>
            </a:extLst>
          </p:cNvPr>
          <p:cNvSpPr txBox="1"/>
          <p:nvPr/>
        </p:nvSpPr>
        <p:spPr>
          <a:xfrm>
            <a:off x="1112854" y="1470542"/>
            <a:ext cx="173899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az-Cyrl-AZ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дом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002C5-AF8C-42D7-A7AD-BF5A532CD8E8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0" name="Picture 2" descr="Risultati immagini per ipad frame">
              <a:extLst>
                <a:ext uri="{FF2B5EF4-FFF2-40B4-BE49-F238E27FC236}">
                  <a16:creationId xmlns:a16="http://schemas.microsoft.com/office/drawing/2014/main" id="{F79D96CE-1A32-41E7-AFF9-C8226463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A5C9F-467A-4BD4-B6F0-212831F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5D2A9-10D4-4107-AC32-37EB3EA9DDD5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29F223-88E5-41C9-9396-22947FA6125F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25347-683B-47B5-9B53-78E025861BB9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5CE04-F50A-4370-B2ED-E9F190782F1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78C2C0-353C-44CC-8304-AC97C89CE19C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81ACF-4D9E-43C3-9302-D89575181F73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B31440-1EB4-4DF2-BE20-5179568487F1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D2B5168-4961-4CD2-BF95-16A703E3B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C0DBEA-49D2-4C95-AFD9-24BFA7F93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DA0A6A3-1D0F-4D72-9625-2FC4EF4137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3" y="2152309"/>
            <a:ext cx="910190" cy="870208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C6FB870D-A3CE-4B48-8850-20F350021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7" y="2152309"/>
            <a:ext cx="884847" cy="858892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1EB071CF-70AC-4E33-9134-2BE0C237E0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8" y="2119848"/>
            <a:ext cx="890717" cy="92462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4EA5F8DA-D80B-4071-B55E-CABF04D1A7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3425815"/>
            <a:ext cx="1240539" cy="1139954"/>
          </a:xfrm>
          <a:prstGeom prst="rect">
            <a:avLst/>
          </a:prstGeom>
        </p:spPr>
      </p:pic>
      <p:pic>
        <p:nvPicPr>
          <p:cNvPr id="45" name="Picture 4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6FF49D0-424D-412A-A4B0-21D4A04288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425815"/>
            <a:ext cx="1438659" cy="1216154"/>
          </a:xfrm>
          <a:prstGeom prst="rect">
            <a:avLst/>
          </a:prstGeom>
        </p:spPr>
      </p:pic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53B955DC-7BE4-4ADD-9811-D1233C2993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4810617"/>
            <a:ext cx="1078497" cy="1129051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59CED102-461D-4CAE-8BD9-0195F2B020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64" y="4836786"/>
            <a:ext cx="1022486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EC51393F-F5B8-4FC4-B6A0-4842C54E03E3}"/>
              </a:ext>
            </a:extLst>
          </p:cNvPr>
          <p:cNvSpPr/>
          <p:nvPr/>
        </p:nvSpPr>
        <p:spPr>
          <a:xfrm>
            <a:off x="8195956" y="4086834"/>
            <a:ext cx="2789013" cy="237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1F5ACB-C207-48D1-B947-A269C860BDA4}"/>
              </a:ext>
            </a:extLst>
          </p:cNvPr>
          <p:cNvSpPr/>
          <p:nvPr/>
        </p:nvSpPr>
        <p:spPr>
          <a:xfrm>
            <a:off x="8224093" y="1572953"/>
            <a:ext cx="2938830" cy="21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C7A612-5191-4F0D-A79C-8780A512232E}"/>
              </a:ext>
            </a:extLst>
          </p:cNvPr>
          <p:cNvSpPr/>
          <p:nvPr/>
        </p:nvSpPr>
        <p:spPr>
          <a:xfrm>
            <a:off x="2948994" y="2135660"/>
            <a:ext cx="1727235" cy="1598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D0373-3131-427E-8D55-4826CD126681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82" name="Picture 2" descr="Risultati immagini per ipad frame">
              <a:extLst>
                <a:ext uri="{FF2B5EF4-FFF2-40B4-BE49-F238E27FC236}">
                  <a16:creationId xmlns:a16="http://schemas.microsoft.com/office/drawing/2014/main" id="{4D1EE2E3-DEC4-409B-BB4E-09E07177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B14A0-781F-4CBA-8C48-17725691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F349F-6FC9-4D14-AD04-AA028AB2585B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85827-F03D-4F98-9AC0-8D8A0A2BE4B0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E868BF-2BE8-4050-AE26-3A7B3BA52B2D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65FB8A-0200-4F09-94D4-689FBF98DB5D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BAE14E-5414-4B45-96C3-A4B4B5A2EFC0}"/>
              </a:ext>
            </a:extLst>
          </p:cNvPr>
          <p:cNvSpPr/>
          <p:nvPr/>
        </p:nvSpPr>
        <p:spPr>
          <a:xfrm>
            <a:off x="6431190" y="3390800"/>
            <a:ext cx="1394553" cy="109688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72FB9E-BE8F-4D51-B7F9-D8BCC3FD6CB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ED0B3B-4185-439E-B98A-FA935D6E5ABD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CBEA13-077F-4870-A82D-39FFB21CAD81}"/>
              </a:ext>
            </a:extLst>
          </p:cNvPr>
          <p:cNvSpPr txBox="1"/>
          <p:nvPr/>
        </p:nvSpPr>
        <p:spPr>
          <a:xfrm>
            <a:off x="3145911" y="2235548"/>
            <a:ext cx="2520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Имя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Фамилия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рождения</a:t>
            </a:r>
          </a:p>
          <a:p>
            <a:pPr lvl="0">
              <a:buSzPct val="114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398742-7288-4D10-B470-BAB6F22693AD}"/>
              </a:ext>
            </a:extLst>
          </p:cNvPr>
          <p:cNvSpPr txBox="1"/>
          <p:nvPr/>
        </p:nvSpPr>
        <p:spPr>
          <a:xfrm>
            <a:off x="8562070" y="1891584"/>
            <a:ext cx="23323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ваших друзей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Общение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Местонахождение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4472C-6951-442F-AC5A-653CC18A2D10}"/>
              </a:ext>
            </a:extLst>
          </p:cNvPr>
          <p:cNvSpPr txBox="1"/>
          <p:nvPr/>
        </p:nvSpPr>
        <p:spPr>
          <a:xfrm>
            <a:off x="8433135" y="4564235"/>
            <a:ext cx="24897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Номер телефона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Общение с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друзьями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Конфиденциальная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 descr="A picture containing toy&#10;&#10;Description automatically generated">
            <a:extLst>
              <a:ext uri="{FF2B5EF4-FFF2-40B4-BE49-F238E27FC236}">
                <a16:creationId xmlns:a16="http://schemas.microsoft.com/office/drawing/2014/main" id="{4EDCCA27-16D4-4127-9A21-080FE3DD2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2" y="2751454"/>
            <a:ext cx="3225672" cy="354460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AD7FF40A-2DCA-4AC9-8180-795A2AC53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2D907A4-7E83-4C25-A23C-622A6F4ECA07}"/>
              </a:ext>
            </a:extLst>
          </p:cNvPr>
          <p:cNvSpPr txBox="1"/>
          <p:nvPr/>
        </p:nvSpPr>
        <p:spPr>
          <a:xfrm>
            <a:off x="465009" y="268434"/>
            <a:ext cx="4112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109A8E-1B89-445D-B41F-059E8772280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B2A80A-F315-4AAE-AA70-A2960F4F1E49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57EBCC-59EE-452C-A0D5-C2BBEF784572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7F4E8E42-8934-40F9-9807-A96232B9D1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8" y="2334830"/>
            <a:ext cx="812597" cy="776901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8CC73EA-84C2-46CD-9AA5-64AAC106D1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12" y="2298873"/>
            <a:ext cx="885080" cy="918776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46F02EA-E1E4-4766-9DC1-2A09762CFE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41" y="2376557"/>
            <a:ext cx="785995" cy="762939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A9A11092-2622-4A41-91B5-B688991C58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0" y="3445637"/>
            <a:ext cx="1068123" cy="98720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E55842A-A77E-42E8-A63F-8BB1BD7F7F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2" y="3442606"/>
            <a:ext cx="1044306" cy="959632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B9B41704-FBAD-4B81-8902-A265162E92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37" y="4678808"/>
            <a:ext cx="963813" cy="91013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40F2036A-CEB6-439D-A20A-3CBA81D9D3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4663089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8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E2B3F-4472-49B4-9B6F-0B391B2871C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7" name="Picture 2" descr="Risultati immagini per ipad frame">
              <a:extLst>
                <a:ext uri="{FF2B5EF4-FFF2-40B4-BE49-F238E27FC236}">
                  <a16:creationId xmlns:a16="http://schemas.microsoft.com/office/drawing/2014/main" id="{357BDFAA-E626-45D5-9C09-065AA424D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520FF9-5F18-46E0-A4F9-CED03416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813CA9-155D-4F54-8D34-42C8DE629986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EC0CA-3419-4E43-8D9A-75EE1442B0C5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2291-DAE9-40FC-9F38-8212FA29D8D5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1F283-8D11-46B6-9F7B-72D774ADB8EC}"/>
              </a:ext>
            </a:extLst>
          </p:cNvPr>
          <p:cNvSpPr/>
          <p:nvPr/>
        </p:nvSpPr>
        <p:spPr>
          <a:xfrm>
            <a:off x="6117847" y="3313659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A1F7-CF12-4939-8B2A-BB46BC9A7661}"/>
              </a:ext>
            </a:extLst>
          </p:cNvPr>
          <p:cNvSpPr/>
          <p:nvPr/>
        </p:nvSpPr>
        <p:spPr>
          <a:xfrm>
            <a:off x="7824259" y="3312145"/>
            <a:ext cx="1645575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6DF0-8FDE-4422-9F2F-49AB9234C10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9AC00-C0B6-42E8-BFEA-57A2C54445AA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EAAD3545-A755-4B39-8B51-31112BD93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4817760"/>
            <a:ext cx="1136906" cy="1152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6698-11CA-4901-AC12-E72C5536E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7573" y="2091026"/>
            <a:ext cx="4233899" cy="4648786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0A678184-DF53-4300-9386-DF56591D0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133939"/>
            <a:ext cx="949052" cy="94905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DA26F88-5C82-4A51-95E5-3082B237FE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5" y="2026694"/>
            <a:ext cx="1085135" cy="112618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E2C9325-0670-4DE7-83C6-B62FA1737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6" y="2053310"/>
            <a:ext cx="999018" cy="10240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B448C4DF-6B4B-4A9E-A522-851BA91168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7" y="3411614"/>
            <a:ext cx="1143002" cy="120701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8F4A18D-BC84-46DD-B6B9-31D36BEC9B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7" y="3305683"/>
            <a:ext cx="1164338" cy="129845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200A5FC-69D2-4077-AD45-98C17E6638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5" y="4915757"/>
            <a:ext cx="919934" cy="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71D8E-50C7-4324-9F5F-75AE828A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5112" y="58930"/>
            <a:ext cx="6515093" cy="68648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6EBDE-86B0-441B-A16B-0457FCE8E361}"/>
              </a:ext>
            </a:extLst>
          </p:cNvPr>
          <p:cNvGrpSpPr/>
          <p:nvPr/>
        </p:nvGrpSpPr>
        <p:grpSpPr>
          <a:xfrm>
            <a:off x="2580803" y="1517185"/>
            <a:ext cx="8507201" cy="2124525"/>
            <a:chOff x="918073" y="1798539"/>
            <a:chExt cx="8130067" cy="2124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34621F-D9D0-4FEB-93C0-784AE91AE53E}"/>
                </a:ext>
              </a:extLst>
            </p:cNvPr>
            <p:cNvSpPr/>
            <p:nvPr/>
          </p:nvSpPr>
          <p:spPr>
            <a:xfrm>
              <a:off x="2443660" y="1905326"/>
              <a:ext cx="6604480" cy="1937244"/>
            </a:xfrm>
            <a:prstGeom prst="rect">
              <a:avLst/>
            </a:prstGeom>
            <a:solidFill>
              <a:srgbClr val="BF2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45720" rIns="91440" bIns="45720" spcCol="288000" rtlCol="0" anchor="ctr"/>
            <a:lstStyle/>
            <a:p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Социальные сети – это места, где вы общаетесь с другими людьми в интернете, где вы можете обмениваться идеями и взаимодействовать друг с другом, где бы вы ни находились и когда бы ни захотели.</a:t>
              </a:r>
              <a:endParaRPr lang="it-IT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7EE48-854F-4C76-855B-0C64ECBB4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73" y="1798539"/>
              <a:ext cx="2049991" cy="21245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2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E17995-5810-4D88-99B2-826290D6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5" y="1296961"/>
            <a:ext cx="2564971" cy="25649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028C08-604C-4288-93E5-63D5288CC1D7}"/>
              </a:ext>
            </a:extLst>
          </p:cNvPr>
          <p:cNvSpPr/>
          <p:nvPr/>
        </p:nvSpPr>
        <p:spPr>
          <a:xfrm>
            <a:off x="4176832" y="3663841"/>
            <a:ext cx="6611330" cy="1814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468000" bIns="45720" rtlCol="0" anchor="ctr"/>
          <a:lstStyle/>
          <a:p>
            <a:pPr>
              <a:spcBef>
                <a:spcPts val="3000"/>
              </a:spcBef>
            </a:pPr>
            <a:endParaRPr lang="it-IT" sz="2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3A983B-6DCF-486F-96E8-D58DDCAF1378}"/>
              </a:ext>
            </a:extLst>
          </p:cNvPr>
          <p:cNvSpPr>
            <a:spLocks noChangeAspect="1"/>
          </p:cNvSpPr>
          <p:nvPr/>
        </p:nvSpPr>
        <p:spPr>
          <a:xfrm>
            <a:off x="9283500" y="3508650"/>
            <a:ext cx="2126724" cy="21267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5BAF47-D230-40ED-8DBE-87A88AE72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3301079"/>
            <a:ext cx="2540399" cy="25403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C092F82-78E8-4949-94D3-1539D8A15438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5" name="Picture 44" descr="A picture containing toy&#10;&#10;Description automatically generated">
            <a:extLst>
              <a:ext uri="{FF2B5EF4-FFF2-40B4-BE49-F238E27FC236}">
                <a16:creationId xmlns:a16="http://schemas.microsoft.com/office/drawing/2014/main" id="{33F183F3-4F92-47C8-AEBD-CAC7311AF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5542" y="-417506"/>
            <a:ext cx="7054667" cy="7383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81157-7F8F-4E75-B692-B6AFEB13C826}"/>
              </a:ext>
            </a:extLst>
          </p:cNvPr>
          <p:cNvSpPr txBox="1"/>
          <p:nvPr/>
        </p:nvSpPr>
        <p:spPr>
          <a:xfrm>
            <a:off x="4345662" y="3858440"/>
            <a:ext cx="479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Общайтесь, Обменивайтесь Фотографиями И Поддерживайте Непрерывную Связь Со Своими Друзьями</a:t>
            </a:r>
          </a:p>
        </p:txBody>
      </p:sp>
    </p:spTree>
    <p:extLst>
      <p:ext uri="{BB962C8B-B14F-4D97-AF65-F5344CB8AC3E}">
        <p14:creationId xmlns:p14="http://schemas.microsoft.com/office/powerpoint/2010/main" val="76531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84BF40-2515-412B-BD14-779CE2B5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>
            <a:off x="-1896414" y="-153341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0CB30-B163-444B-96B1-C5AEE519EE99}"/>
              </a:ext>
            </a:extLst>
          </p:cNvPr>
          <p:cNvSpPr txBox="1"/>
          <p:nvPr/>
        </p:nvSpPr>
        <p:spPr>
          <a:xfrm>
            <a:off x="436522" y="358408"/>
            <a:ext cx="65025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Способы использования</a:t>
            </a:r>
            <a:br>
              <a:rPr lang="az-Cyrl-AZ" sz="3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az-Cyrl-AZ" sz="3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социальных сетей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1F998F-CBB3-40A3-A6FD-DAE447DBE752}"/>
              </a:ext>
            </a:extLst>
          </p:cNvPr>
          <p:cNvGrpSpPr/>
          <p:nvPr/>
        </p:nvGrpSpPr>
        <p:grpSpPr>
          <a:xfrm>
            <a:off x="2367575" y="5957299"/>
            <a:ext cx="592073" cy="592073"/>
            <a:chOff x="3354400" y="5957299"/>
            <a:chExt cx="592073" cy="592073"/>
          </a:xfrm>
        </p:grpSpPr>
        <p:sp>
          <p:nvSpPr>
            <p:cNvPr id="6" name="Freeform 499">
              <a:extLst>
                <a:ext uri="{FF2B5EF4-FFF2-40B4-BE49-F238E27FC236}">
                  <a16:creationId xmlns:a16="http://schemas.microsoft.com/office/drawing/2014/main" id="{711DC9AA-D5B6-4485-A372-6AC80C174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4400" y="5957299"/>
              <a:ext cx="592073" cy="592073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4 w 512"/>
                <a:gd name="T11" fmla="*/ 368 h 512"/>
                <a:gd name="T12" fmla="*/ 405 w 512"/>
                <a:gd name="T13" fmla="*/ 373 h 512"/>
                <a:gd name="T14" fmla="*/ 106 w 512"/>
                <a:gd name="T15" fmla="*/ 373 h 512"/>
                <a:gd name="T16" fmla="*/ 97 w 512"/>
                <a:gd name="T17" fmla="*/ 368 h 512"/>
                <a:gd name="T18" fmla="*/ 97 w 512"/>
                <a:gd name="T19" fmla="*/ 357 h 512"/>
                <a:gd name="T20" fmla="*/ 247 w 512"/>
                <a:gd name="T21" fmla="*/ 111 h 512"/>
                <a:gd name="T22" fmla="*/ 265 w 512"/>
                <a:gd name="T23" fmla="*/ 111 h 512"/>
                <a:gd name="T24" fmla="*/ 414 w 512"/>
                <a:gd name="T25" fmla="*/ 357 h 512"/>
                <a:gd name="T26" fmla="*/ 414 w 512"/>
                <a:gd name="T27" fmla="*/ 3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4" y="368"/>
                  </a:moveTo>
                  <a:cubicBezTo>
                    <a:pt x="412" y="371"/>
                    <a:pt x="409" y="373"/>
                    <a:pt x="405" y="373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2" y="373"/>
                    <a:pt x="99" y="371"/>
                    <a:pt x="97" y="368"/>
                  </a:cubicBezTo>
                  <a:cubicBezTo>
                    <a:pt x="95" y="364"/>
                    <a:pt x="95" y="360"/>
                    <a:pt x="97" y="357"/>
                  </a:cubicBezTo>
                  <a:cubicBezTo>
                    <a:pt x="247" y="111"/>
                    <a:pt x="247" y="111"/>
                    <a:pt x="247" y="111"/>
                  </a:cubicBezTo>
                  <a:cubicBezTo>
                    <a:pt x="250" y="105"/>
                    <a:pt x="261" y="105"/>
                    <a:pt x="265" y="111"/>
                  </a:cubicBezTo>
                  <a:cubicBezTo>
                    <a:pt x="414" y="357"/>
                    <a:pt x="414" y="357"/>
                    <a:pt x="414" y="357"/>
                  </a:cubicBezTo>
                  <a:cubicBezTo>
                    <a:pt x="416" y="360"/>
                    <a:pt x="416" y="364"/>
                    <a:pt x="414" y="3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7" name="Freeform 500">
              <a:extLst>
                <a:ext uri="{FF2B5EF4-FFF2-40B4-BE49-F238E27FC236}">
                  <a16:creationId xmlns:a16="http://schemas.microsoft.com/office/drawing/2014/main" id="{E5A13FB7-005D-4458-BBC5-C0F038BC7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935" y="6117507"/>
              <a:ext cx="301261" cy="247278"/>
            </a:xfrm>
            <a:custGeom>
              <a:avLst/>
              <a:gdLst>
                <a:gd name="T0" fmla="*/ 0 w 261"/>
                <a:gd name="T1" fmla="*/ 214 h 214"/>
                <a:gd name="T2" fmla="*/ 261 w 261"/>
                <a:gd name="T3" fmla="*/ 214 h 214"/>
                <a:gd name="T4" fmla="*/ 131 w 261"/>
                <a:gd name="T5" fmla="*/ 0 h 214"/>
                <a:gd name="T6" fmla="*/ 0 w 261"/>
                <a:gd name="T7" fmla="*/ 214 h 214"/>
                <a:gd name="T8" fmla="*/ 131 w 261"/>
                <a:gd name="T9" fmla="*/ 192 h 214"/>
                <a:gd name="T10" fmla="*/ 120 w 261"/>
                <a:gd name="T11" fmla="*/ 182 h 214"/>
                <a:gd name="T12" fmla="*/ 131 w 261"/>
                <a:gd name="T13" fmla="*/ 171 h 214"/>
                <a:gd name="T14" fmla="*/ 141 w 261"/>
                <a:gd name="T15" fmla="*/ 182 h 214"/>
                <a:gd name="T16" fmla="*/ 131 w 261"/>
                <a:gd name="T17" fmla="*/ 192 h 214"/>
                <a:gd name="T18" fmla="*/ 141 w 261"/>
                <a:gd name="T19" fmla="*/ 64 h 214"/>
                <a:gd name="T20" fmla="*/ 141 w 261"/>
                <a:gd name="T21" fmla="*/ 139 h 214"/>
                <a:gd name="T22" fmla="*/ 131 w 261"/>
                <a:gd name="T23" fmla="*/ 150 h 214"/>
                <a:gd name="T24" fmla="*/ 120 w 261"/>
                <a:gd name="T25" fmla="*/ 139 h 214"/>
                <a:gd name="T26" fmla="*/ 120 w 261"/>
                <a:gd name="T27" fmla="*/ 64 h 214"/>
                <a:gd name="T28" fmla="*/ 131 w 261"/>
                <a:gd name="T29" fmla="*/ 54 h 214"/>
                <a:gd name="T30" fmla="*/ 141 w 261"/>
                <a:gd name="T31" fmla="*/ 6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214">
                  <a:moveTo>
                    <a:pt x="0" y="214"/>
                  </a:moveTo>
                  <a:cubicBezTo>
                    <a:pt x="261" y="214"/>
                    <a:pt x="261" y="214"/>
                    <a:pt x="261" y="214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0" y="214"/>
                  </a:lnTo>
                  <a:close/>
                  <a:moveTo>
                    <a:pt x="131" y="192"/>
                  </a:moveTo>
                  <a:cubicBezTo>
                    <a:pt x="125" y="192"/>
                    <a:pt x="120" y="188"/>
                    <a:pt x="120" y="182"/>
                  </a:cubicBezTo>
                  <a:cubicBezTo>
                    <a:pt x="120" y="176"/>
                    <a:pt x="125" y="171"/>
                    <a:pt x="131" y="171"/>
                  </a:cubicBezTo>
                  <a:cubicBezTo>
                    <a:pt x="137" y="171"/>
                    <a:pt x="141" y="176"/>
                    <a:pt x="141" y="182"/>
                  </a:cubicBezTo>
                  <a:cubicBezTo>
                    <a:pt x="141" y="188"/>
                    <a:pt x="137" y="192"/>
                    <a:pt x="131" y="192"/>
                  </a:cubicBezTo>
                  <a:close/>
                  <a:moveTo>
                    <a:pt x="141" y="64"/>
                  </a:moveTo>
                  <a:cubicBezTo>
                    <a:pt x="141" y="139"/>
                    <a:pt x="141" y="139"/>
                    <a:pt x="141" y="139"/>
                  </a:cubicBezTo>
                  <a:cubicBezTo>
                    <a:pt x="141" y="145"/>
                    <a:pt x="137" y="150"/>
                    <a:pt x="131" y="150"/>
                  </a:cubicBezTo>
                  <a:cubicBezTo>
                    <a:pt x="125" y="150"/>
                    <a:pt x="120" y="145"/>
                    <a:pt x="120" y="139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58"/>
                    <a:pt x="125" y="54"/>
                    <a:pt x="131" y="54"/>
                  </a:cubicBezTo>
                  <a:cubicBezTo>
                    <a:pt x="137" y="54"/>
                    <a:pt x="141" y="58"/>
                    <a:pt x="141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92123F-D31B-47DD-9409-EC9DA79C9C4B}"/>
              </a:ext>
            </a:extLst>
          </p:cNvPr>
          <p:cNvSpPr txBox="1"/>
          <p:nvPr/>
        </p:nvSpPr>
        <p:spPr>
          <a:xfrm>
            <a:off x="3003178" y="6047427"/>
            <a:ext cx="864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 интернете нет ничего, что на самом деле принадлежало бы лишь НАМ!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A357-EECA-4A92-9B64-8181FF52E03C}"/>
              </a:ext>
            </a:extLst>
          </p:cNvPr>
          <p:cNvSpPr txBox="1"/>
          <p:nvPr/>
        </p:nvSpPr>
        <p:spPr>
          <a:xfrm>
            <a:off x="6514704" y="1835736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Обмен изображениями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71612-C89F-4F26-95D5-408C7B9F0138}"/>
              </a:ext>
            </a:extLst>
          </p:cNvPr>
          <p:cNvSpPr txBox="1"/>
          <p:nvPr/>
        </p:nvSpPr>
        <p:spPr>
          <a:xfrm>
            <a:off x="7813136" y="4320425"/>
            <a:ext cx="3844289" cy="646331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Поддержание связи с друзьями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F85C-B86B-446A-B2A0-D09521D81C5C}"/>
              </a:ext>
            </a:extLst>
          </p:cNvPr>
          <p:cNvSpPr txBox="1"/>
          <p:nvPr/>
        </p:nvSpPr>
        <p:spPr>
          <a:xfrm>
            <a:off x="6939055" y="2546335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Отмечание людей и мест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DDA2-B282-4DCD-9544-E38B2C0A2C62}"/>
              </a:ext>
            </a:extLst>
          </p:cNvPr>
          <p:cNvSpPr txBox="1"/>
          <p:nvPr/>
        </p:nvSpPr>
        <p:spPr>
          <a:xfrm>
            <a:off x="7386971" y="3320305"/>
            <a:ext cx="3844288" cy="646331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Повествование о том, что произошло с вами за день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B754B-4649-4FA9-AB7F-B7EAAE069665}"/>
              </a:ext>
            </a:extLst>
          </p:cNvPr>
          <p:cNvCxnSpPr>
            <a:cxnSpLocks/>
          </p:cNvCxnSpPr>
          <p:nvPr/>
        </p:nvCxnSpPr>
        <p:spPr>
          <a:xfrm>
            <a:off x="5774531" y="1847437"/>
            <a:ext cx="202404" cy="0"/>
          </a:xfrm>
          <a:prstGeom prst="line">
            <a:avLst/>
          </a:prstGeom>
          <a:ln w="666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0930B-E887-4564-9254-FB3E429082F8}"/>
              </a:ext>
            </a:extLst>
          </p:cNvPr>
          <p:cNvCxnSpPr>
            <a:cxnSpLocks/>
          </p:cNvCxnSpPr>
          <p:nvPr/>
        </p:nvCxnSpPr>
        <p:spPr>
          <a:xfrm>
            <a:off x="5757070" y="1847437"/>
            <a:ext cx="179386" cy="0"/>
          </a:xfrm>
          <a:prstGeom prst="line">
            <a:avLst/>
          </a:prstGeom>
          <a:ln w="53975" cap="rnd">
            <a:solidFill>
              <a:srgbClr val="163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7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C7D3A6-771D-4797-A69F-E5A021F7F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0" y="3196281"/>
            <a:ext cx="3082285" cy="32521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C6EDE1B-C3EC-45DF-B3F2-C2437A8B9F6F}"/>
              </a:ext>
            </a:extLst>
          </p:cNvPr>
          <p:cNvGrpSpPr/>
          <p:nvPr/>
        </p:nvGrpSpPr>
        <p:grpSpPr>
          <a:xfrm>
            <a:off x="2672062" y="874811"/>
            <a:ext cx="3903982" cy="5309949"/>
            <a:chOff x="3248719" y="874811"/>
            <a:chExt cx="3903982" cy="53099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BBE04E-3AD7-4564-BE07-102502756F8F}"/>
                </a:ext>
              </a:extLst>
            </p:cNvPr>
            <p:cNvGrpSpPr/>
            <p:nvPr/>
          </p:nvGrpSpPr>
          <p:grpSpPr>
            <a:xfrm>
              <a:off x="3248719" y="874811"/>
              <a:ext cx="3903982" cy="5309949"/>
              <a:chOff x="3805563" y="1203396"/>
              <a:chExt cx="4312067" cy="5865001"/>
            </a:xfrm>
          </p:grpSpPr>
          <p:pic>
            <p:nvPicPr>
              <p:cNvPr id="5" name="Picture 2" descr="Risultati immagini per ipad frame">
                <a:extLst>
                  <a:ext uri="{FF2B5EF4-FFF2-40B4-BE49-F238E27FC236}">
                    <a16:creationId xmlns:a16="http://schemas.microsoft.com/office/drawing/2014/main" id="{C71B0D3C-9808-482C-A638-64F3C768D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3236" y="1281779"/>
                <a:ext cx="3913095" cy="5786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7AB977F-84C1-4E6B-830E-601D0CE1C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05563" y="1203396"/>
                <a:ext cx="4312067" cy="5393763"/>
              </a:xfrm>
              <a:prstGeom prst="rect">
                <a:avLst/>
              </a:prstGeom>
            </p:spPr>
          </p:pic>
        </p:grpSp>
        <p:pic>
          <p:nvPicPr>
            <p:cNvPr id="16" name="Picture 1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94DF90D-3BEB-46A8-8A73-20AB69564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544" y="1735554"/>
              <a:ext cx="3211386" cy="3990308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53D173D-B760-44F8-9078-B32673FCEDA6}"/>
              </a:ext>
            </a:extLst>
          </p:cNvPr>
          <p:cNvSpPr/>
          <p:nvPr/>
        </p:nvSpPr>
        <p:spPr>
          <a:xfrm>
            <a:off x="6818390" y="532565"/>
            <a:ext cx="1894208" cy="1894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94AE0D-F900-4480-AA0D-6CAD69754B62}"/>
              </a:ext>
            </a:extLst>
          </p:cNvPr>
          <p:cNvSpPr/>
          <p:nvPr/>
        </p:nvSpPr>
        <p:spPr>
          <a:xfrm>
            <a:off x="9300194" y="859644"/>
            <a:ext cx="2746432" cy="2569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3B7AFF-E698-41A5-A553-25474217F2A7}"/>
              </a:ext>
            </a:extLst>
          </p:cNvPr>
          <p:cNvSpPr/>
          <p:nvPr/>
        </p:nvSpPr>
        <p:spPr>
          <a:xfrm>
            <a:off x="6658385" y="2660296"/>
            <a:ext cx="2834824" cy="2789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68FF7C-A7AC-483A-8D30-2518040259A7}"/>
              </a:ext>
            </a:extLst>
          </p:cNvPr>
          <p:cNvSpPr/>
          <p:nvPr/>
        </p:nvSpPr>
        <p:spPr>
          <a:xfrm>
            <a:off x="9367067" y="4128028"/>
            <a:ext cx="2665075" cy="2569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23B64-621B-4CAB-84CF-25DB7CBC4678}"/>
              </a:ext>
            </a:extLst>
          </p:cNvPr>
          <p:cNvSpPr txBox="1"/>
          <p:nvPr/>
        </p:nvSpPr>
        <p:spPr>
          <a:xfrm>
            <a:off x="9312292" y="4665176"/>
            <a:ext cx="27314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Соблюдайте конфиденциальность в отношении своих друзей и убедитесь, что они делают то же самое в отношении вас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C07F2-B66C-43C2-B273-11D59380E4EB}"/>
              </a:ext>
            </a:extLst>
          </p:cNvPr>
          <p:cNvSpPr/>
          <p:nvPr/>
        </p:nvSpPr>
        <p:spPr>
          <a:xfrm>
            <a:off x="6978311" y="358700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61748-275B-4F54-9E7D-8A4EFA87D424}"/>
              </a:ext>
            </a:extLst>
          </p:cNvPr>
          <p:cNvSpPr txBox="1"/>
          <p:nvPr/>
        </p:nvSpPr>
        <p:spPr>
          <a:xfrm>
            <a:off x="7077192" y="3884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4FE8BC-351D-450D-9569-1945A057C6C4}"/>
              </a:ext>
            </a:extLst>
          </p:cNvPr>
          <p:cNvGrpSpPr/>
          <p:nvPr/>
        </p:nvGrpSpPr>
        <p:grpSpPr>
          <a:xfrm>
            <a:off x="9879769" y="592067"/>
            <a:ext cx="582805" cy="582805"/>
            <a:chOff x="10019815" y="1432321"/>
            <a:chExt cx="582805" cy="58280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22932EE-CAC9-488D-8136-66EF0A2A6932}"/>
                </a:ext>
              </a:extLst>
            </p:cNvPr>
            <p:cNvSpPr/>
            <p:nvPr/>
          </p:nvSpPr>
          <p:spPr>
            <a:xfrm>
              <a:off x="10019815" y="1432321"/>
              <a:ext cx="582805" cy="58280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39965-77A2-4E17-AF8E-8B4B8CA8C66B}"/>
                </a:ext>
              </a:extLst>
            </p:cNvPr>
            <p:cNvSpPr txBox="1"/>
            <p:nvPr/>
          </p:nvSpPr>
          <p:spPr>
            <a:xfrm>
              <a:off x="10115887" y="147394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6AE65-4569-4A8E-AFA5-1E1DB3A151B5}"/>
              </a:ext>
            </a:extLst>
          </p:cNvPr>
          <p:cNvGrpSpPr/>
          <p:nvPr/>
        </p:nvGrpSpPr>
        <p:grpSpPr>
          <a:xfrm>
            <a:off x="6952159" y="2530364"/>
            <a:ext cx="582805" cy="582805"/>
            <a:chOff x="7668847" y="2909304"/>
            <a:chExt cx="582805" cy="58280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A6573C7-9E42-4244-BDA3-0E3482C11704}"/>
                </a:ext>
              </a:extLst>
            </p:cNvPr>
            <p:cNvSpPr/>
            <p:nvPr/>
          </p:nvSpPr>
          <p:spPr>
            <a:xfrm>
              <a:off x="7668847" y="2909304"/>
              <a:ext cx="582805" cy="58280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1F9F03-149D-4391-B57D-2E83FAAD7432}"/>
                </a:ext>
              </a:extLst>
            </p:cNvPr>
            <p:cNvSpPr txBox="1"/>
            <p:nvPr/>
          </p:nvSpPr>
          <p:spPr>
            <a:xfrm>
              <a:off x="7767728" y="295421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AC81F7-3E66-4A4F-92D6-5F184FC96E64}"/>
              </a:ext>
            </a:extLst>
          </p:cNvPr>
          <p:cNvGrpSpPr/>
          <p:nvPr/>
        </p:nvGrpSpPr>
        <p:grpSpPr>
          <a:xfrm>
            <a:off x="9959340" y="3893949"/>
            <a:ext cx="582805" cy="582805"/>
            <a:chOff x="9959340" y="4058709"/>
            <a:chExt cx="582805" cy="5828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1D77E7-AFFD-4363-B856-59815D077473}"/>
                </a:ext>
              </a:extLst>
            </p:cNvPr>
            <p:cNvSpPr/>
            <p:nvPr/>
          </p:nvSpPr>
          <p:spPr>
            <a:xfrm>
              <a:off x="9959340" y="4058709"/>
              <a:ext cx="582805" cy="58280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C8D878-8B44-4363-BCDD-4254D008B588}"/>
                </a:ext>
              </a:extLst>
            </p:cNvPr>
            <p:cNvSpPr txBox="1"/>
            <p:nvPr/>
          </p:nvSpPr>
          <p:spPr>
            <a:xfrm>
              <a:off x="10052877" y="409446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781F3EE-A65F-474F-89E6-7CB1E123CF66}"/>
              </a:ext>
            </a:extLst>
          </p:cNvPr>
          <p:cNvSpPr txBox="1"/>
          <p:nvPr/>
        </p:nvSpPr>
        <p:spPr>
          <a:xfrm>
            <a:off x="6724289" y="3202807"/>
            <a:ext cx="271985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Думайте, прежде чем что-либо опубликовать, причем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публикуйте только тот контент, который позволяет </a:t>
            </a:r>
            <a:r>
              <a:rPr lang="ru-RU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вам чувствовать</a:t>
            </a:r>
            <a:br>
              <a:rPr lang="ru-RU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себя комфортно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982D8-A865-42B4-8D40-53C5DE5EE91A}"/>
              </a:ext>
            </a:extLst>
          </p:cNvPr>
          <p:cNvSpPr txBox="1"/>
          <p:nvPr/>
        </p:nvSpPr>
        <p:spPr>
          <a:xfrm>
            <a:off x="9427583" y="1350174"/>
            <a:ext cx="2518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Принимайте запросы на добавление в друзья и общайтесь только с теми </a:t>
            </a:r>
            <a:r>
              <a:rPr lang="ru-RU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друзьями</a:t>
            </a:r>
            <a:r>
              <a:rPr lang="ru-RU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с которыми вы знакомы лично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F8405-FC96-446C-B50E-AC21EA60A68F}"/>
              </a:ext>
            </a:extLst>
          </p:cNvPr>
          <p:cNvSpPr txBox="1"/>
          <p:nvPr/>
        </p:nvSpPr>
        <p:spPr>
          <a:xfrm>
            <a:off x="6819888" y="973063"/>
            <a:ext cx="19045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Установите настройки </a:t>
            </a:r>
            <a:r>
              <a:rPr lang="az-Cyrl-AZ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"закрытого" </a:t>
            </a:r>
            <a:r>
              <a:rPr lang="az-Cyrl-AZ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профиля</a:t>
            </a:r>
          </a:p>
        </p:txBody>
      </p:sp>
    </p:spTree>
    <p:extLst>
      <p:ext uri="{BB962C8B-B14F-4D97-AF65-F5344CB8AC3E}">
        <p14:creationId xmlns:p14="http://schemas.microsoft.com/office/powerpoint/2010/main" val="32922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E6EAE3-5D1B-47F8-BF3E-F6EDDECF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0" y="4079241"/>
            <a:ext cx="2815830" cy="184661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D4F3D-75D6-4B64-9328-0A89B8786B4D}"/>
              </a:ext>
            </a:extLst>
          </p:cNvPr>
          <p:cNvSpPr txBox="1"/>
          <p:nvPr/>
        </p:nvSpPr>
        <p:spPr>
          <a:xfrm>
            <a:off x="340028" y="367383"/>
            <a:ext cx="7947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Социальные сети не могут отвечать требованиям всех и каждого...</a:t>
            </a: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65EADA-7394-4612-A9E1-3C873AA69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2" y="1132050"/>
            <a:ext cx="8522318" cy="479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C9EF5-3D68-4539-AB08-3089BBC7A132}"/>
              </a:ext>
            </a:extLst>
          </p:cNvPr>
          <p:cNvSpPr txBox="1"/>
          <p:nvPr/>
        </p:nvSpPr>
        <p:spPr>
          <a:xfrm>
            <a:off x="4036541" y="5465265"/>
            <a:ext cx="8155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… поговорите с кем-нибудь из взрослых, если увидите что-то, что заставит вас почувствовать себя неловко!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6D5CA-F588-4AD6-932D-496702B73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1402027"/>
            <a:ext cx="2716678" cy="2674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56CC5E-6168-4A1A-85B1-79AE58DB73D3}"/>
              </a:ext>
            </a:extLst>
          </p:cNvPr>
          <p:cNvSpPr/>
          <p:nvPr/>
        </p:nvSpPr>
        <p:spPr>
          <a:xfrm>
            <a:off x="1110616" y="3487768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CE2ADF-95AF-497B-936F-E8297CA1E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00" y="1638385"/>
            <a:ext cx="2726352" cy="265720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689D03-25CE-4F4B-AC75-2FDD67823A2C}"/>
              </a:ext>
            </a:extLst>
          </p:cNvPr>
          <p:cNvSpPr/>
          <p:nvPr/>
        </p:nvSpPr>
        <p:spPr>
          <a:xfrm>
            <a:off x="3869506" y="371419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36AE-0CF7-4248-8C54-7975FF2941C2}"/>
              </a:ext>
            </a:extLst>
          </p:cNvPr>
          <p:cNvSpPr/>
          <p:nvPr/>
        </p:nvSpPr>
        <p:spPr>
          <a:xfrm>
            <a:off x="1560361" y="535996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D9E6D5-17FA-4516-99E1-C277BC5E9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446" y="1651170"/>
            <a:ext cx="2712932" cy="1101874"/>
          </a:xfrm>
          <a:prstGeom prst="rect">
            <a:avLst/>
          </a:prstGeom>
        </p:spPr>
      </p:pic>
      <p:pic>
        <p:nvPicPr>
          <p:cNvPr id="12" name="Picture 11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ACA21E0C-349B-4047-95BB-DEE121C0C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2" y="1419971"/>
            <a:ext cx="2731327" cy="11969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FFCDA3-ABF5-492B-94B7-47124DF1870A}"/>
              </a:ext>
            </a:extLst>
          </p:cNvPr>
          <p:cNvSpPr/>
          <p:nvPr/>
        </p:nvSpPr>
        <p:spPr>
          <a:xfrm>
            <a:off x="1181173" y="2599669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E7136F-A96A-4526-AF44-534187ECF8E4}"/>
              </a:ext>
            </a:extLst>
          </p:cNvPr>
          <p:cNvSpPr/>
          <p:nvPr/>
        </p:nvSpPr>
        <p:spPr>
          <a:xfrm>
            <a:off x="3907525" y="2770074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AB7272-597B-4C4C-A9CE-D2BCA0ED4C1E}"/>
              </a:ext>
            </a:extLst>
          </p:cNvPr>
          <p:cNvSpPr/>
          <p:nvPr/>
        </p:nvSpPr>
        <p:spPr>
          <a:xfrm>
            <a:off x="1613834" y="4349201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489581-AEBC-4C35-B10A-90E2BD04B46D}"/>
              </a:ext>
            </a:extLst>
          </p:cNvPr>
          <p:cNvSpPr/>
          <p:nvPr/>
        </p:nvSpPr>
        <p:spPr>
          <a:xfrm>
            <a:off x="796732" y="4349201"/>
            <a:ext cx="861452" cy="962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0B92D6-7ED1-4C97-A0EB-7DDD3801CFDE}"/>
              </a:ext>
            </a:extLst>
          </p:cNvPr>
          <p:cNvSpPr/>
          <p:nvPr/>
        </p:nvSpPr>
        <p:spPr>
          <a:xfrm>
            <a:off x="3105665" y="2765829"/>
            <a:ext cx="861452" cy="909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518E2A-BCB0-4635-88E1-3D9D4435ED71}"/>
              </a:ext>
            </a:extLst>
          </p:cNvPr>
          <p:cNvSpPr/>
          <p:nvPr/>
        </p:nvSpPr>
        <p:spPr>
          <a:xfrm flipV="1">
            <a:off x="321413" y="2599668"/>
            <a:ext cx="861452" cy="77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D01655D-FA97-4B19-BF25-61793CEEE3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" y="2670701"/>
            <a:ext cx="776209" cy="71740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48E6D1B-0289-48AF-87F5-CD7D4F96BF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2848969"/>
            <a:ext cx="737286" cy="71565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4F7E8A1-1C0B-4023-B7AE-85D7446CEA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5" y="4386185"/>
            <a:ext cx="850821" cy="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ru-RU" sz="3000" dirty="0">
                <a:solidFill>
                  <a:schemeClr val="bg1"/>
                </a:solidFill>
              </a:rPr>
              <a:t>До скорой встречи на веб-сайте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56">
            <a:off x="7568638" y="530124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BCA3FCFB4964EA42B9EE52D0AD559" ma:contentTypeVersion="12" ma:contentTypeDescription="Create a new document." ma:contentTypeScope="" ma:versionID="9fd2fbad4a05c77ddd7556e68e5f887a">
  <xsd:schema xmlns:xsd="http://www.w3.org/2001/XMLSchema" xmlns:xs="http://www.w3.org/2001/XMLSchema" xmlns:p="http://schemas.microsoft.com/office/2006/metadata/properties" xmlns:ns2="c17408f4-2186-4ff6-bcad-def554211a74" xmlns:ns3="fe703674-2bcf-444b-9965-f551dbea00fe" targetNamespace="http://schemas.microsoft.com/office/2006/metadata/properties" ma:root="true" ma:fieldsID="118d4d039e567d7d8aaedbc4d457a8e5" ns2:_="" ns3:_="">
    <xsd:import namespace="c17408f4-2186-4ff6-bcad-def554211a74"/>
    <xsd:import namespace="fe703674-2bcf-444b-9965-f551dbea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08f4-2186-4ff6-bcad-def55421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03674-2bcf-444b-9965-f551dbea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35DA2-5E5C-45C6-BF72-9C8B60A55A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F21B92-1939-4B92-B68E-7E25D321E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D84C35-17CD-4639-B73A-D95DCA91B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408f4-2186-4ff6-bcad-def554211a74"/>
    <ds:schemaRef ds:uri="fe703674-2bcf-444b-9965-f551dbea0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4042</TotalTime>
  <Words>251</Words>
  <Application>Microsoft Office PowerPoint</Application>
  <PresentationFormat>Widescreen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Aial</vt:lpstr>
      <vt:lpstr>Century Gothic</vt:lpstr>
      <vt:lpstr>Balloon XBd BT</vt:lpstr>
      <vt:lpstr>Arial</vt:lpstr>
      <vt:lpstr>Calibri</vt:lpstr>
      <vt:lpstr>Wingdings 3</vt:lpstr>
      <vt:lpstr>Wingdings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До скорой встречи на веб-сайте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153</cp:revision>
  <dcterms:created xsi:type="dcterms:W3CDTF">2020-08-31T09:59:46Z</dcterms:created>
  <dcterms:modified xsi:type="dcterms:W3CDTF">2022-02-06T13:38:48Z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0x0101001F6BCA3FCFB4964EA42B9EE52D0AD559</vt:lpwstr>
  </property>
</Properties>
</file>