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4"/>
    <p:sldMasterId id="2147483685" r:id="rId5"/>
  </p:sldMasterIdLst>
  <p:notesMasterIdLst>
    <p:notesMasterId r:id="rId15"/>
  </p:notesMasterIdLst>
  <p:sldIdLst>
    <p:sldId id="273" r:id="rId6"/>
    <p:sldId id="275" r:id="rId7"/>
    <p:sldId id="276" r:id="rId8"/>
    <p:sldId id="301" r:id="rId9"/>
    <p:sldId id="302" r:id="rId10"/>
    <p:sldId id="304" r:id="rId11"/>
    <p:sldId id="305" r:id="rId12"/>
    <p:sldId id="306" r:id="rId13"/>
    <p:sldId id="299" r:id="rId14"/>
  </p:sldIdLst>
  <p:sldSz cx="12192000" cy="6858000"/>
  <p:notesSz cx="6858000" cy="9144000"/>
  <p:embeddedFontLst>
    <p:embeddedFont>
      <p:font typeface="Balloon XBd BT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Wingdings 3" panose="05040102010807070707" pitchFamily="18" charset="2"/>
      <p:regular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nny Rotino" initials="FR" lastIdx="24" clrIdx="0">
    <p:extLst>
      <p:ext uri="{19B8F6BF-5375-455C-9EA6-DF929625EA0E}">
        <p15:presenceInfo xmlns:p15="http://schemas.microsoft.com/office/powerpoint/2012/main" userId="S::Fanny.Rotino@itu.int::f7373f83-58d1-4607-9830-118f428203d5" providerId="AD"/>
      </p:ext>
    </p:extLst>
  </p:cmAuthor>
  <p:cmAuthor id="2" name="Albertini, Monica" initials="AM" lastIdx="5" clrIdx="1">
    <p:extLst>
      <p:ext uri="{19B8F6BF-5375-455C-9EA6-DF929625EA0E}">
        <p15:presenceInfo xmlns:p15="http://schemas.microsoft.com/office/powerpoint/2012/main" userId="S::monica.albertini@itu.int::905560cf-b6ce-4de1-9ec9-364b09c080a4" providerId="AD"/>
      </p:ext>
    </p:extLst>
  </p:cmAuthor>
  <p:cmAuthor id="3" name="Pekmez, Cansu" initials="PC" lastIdx="5" clrIdx="2">
    <p:extLst>
      <p:ext uri="{19B8F6BF-5375-455C-9EA6-DF929625EA0E}">
        <p15:presenceInfo xmlns:p15="http://schemas.microsoft.com/office/powerpoint/2012/main" userId="S::cansu.pekmez@itu.int::3c051296-0563-4366-9b9e-2feec09029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63452"/>
    <a:srgbClr val="284780"/>
    <a:srgbClr val="FF6699"/>
    <a:srgbClr val="3A7E56"/>
    <a:srgbClr val="009CD6"/>
    <a:srgbClr val="F6AA3A"/>
    <a:srgbClr val="E56C4B"/>
    <a:srgbClr val="FF0000"/>
    <a:srgbClr val="73B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95918" autoAdjust="0"/>
  </p:normalViewPr>
  <p:slideViewPr>
    <p:cSldViewPr snapToGrid="0">
      <p:cViewPr>
        <p:scale>
          <a:sx n="98" d="100"/>
          <a:sy n="98" d="100"/>
        </p:scale>
        <p:origin x="48" y="-6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9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6-28T20:09:49.129" idx="5">
    <p:pos x="4742" y="-867"/>
    <p:text>why is Sango upside down??</p:text>
    <p:extLst>
      <p:ext uri="{C676402C-5697-4E1C-873F-D02D1690AC5C}">
        <p15:threadingInfo xmlns:p15="http://schemas.microsoft.com/office/powerpoint/2012/main" timeZoneBias="-120"/>
      </p:ext>
    </p:extLst>
  </p:cm>
  <p:cm authorId="1" dt="2021-08-10T11:50:16.354" idx="21">
    <p:pos x="4742" y="-731"/>
    <p:text>always...it is fun ;)</p:text>
    <p:extLst>
      <p:ext uri="{C676402C-5697-4E1C-873F-D02D1690AC5C}">
        <p15:threadingInfo xmlns:p15="http://schemas.microsoft.com/office/powerpoint/2012/main" timeZoneBias="-120">
          <p15:parentCm authorId="2" idx="5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61342-4EC2-4294-8103-46A737219F34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FCF25-8ADB-4F09-80FB-51C9D0266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7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28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66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017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74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777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17B7E3-0E6E-408D-89FE-86ACDACB46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306" y="5847760"/>
            <a:ext cx="712178" cy="8707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F8D1F7-0BFD-40C4-9959-F38FBF0C61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41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A87DEE-2BBD-4E21-8C02-03C7B6CE7C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40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A8A327-9419-4CB0-840D-BA4C8366ABC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FFC000"/>
              </a:gs>
              <a:gs pos="48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01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745065-24BF-450C-A92D-C9200C292E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5FB7D-5ED6-4907-AF40-51E7A848A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1DE9FC-7397-4E34-B6A4-0172F9ADE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7625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D36AF5-85B4-4B80-B24C-E7927592490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853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7D7D1E-56C0-431D-85BE-9BF1D53713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5593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16ACD5-2DF8-43FF-AA02-C89794148E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9471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F8FF78-8706-4A32-B63D-E923C5239CE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054" y="6212523"/>
            <a:ext cx="338514" cy="4138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07DDA2-2F8B-4AFD-87E1-0BB6D7D433E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99815" y="6176963"/>
            <a:ext cx="439861" cy="4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39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2" r:id="rId2"/>
    <p:sldLayoutId id="2147483663" r:id="rId3"/>
    <p:sldLayoutId id="2147483669" r:id="rId4"/>
    <p:sldLayoutId id="2147483684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FD7108-64F2-41B5-891B-9531ED06C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37BF3-4778-4F7C-A4AC-E2E021EC4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D164B-A53C-47D8-948C-ECF984846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F3F6A-F86D-452B-AF27-400232EDDEFF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9ED31-9AD4-4FF0-9DC1-C83CF235B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B6B74-5322-4727-BB7B-7E990D7E1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EAB89-BF1B-4802-BA62-2AD70C4BC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0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709" r:id="rId3"/>
    <p:sldLayoutId id="2147483710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lloon XBd BT" panose="03060902030402060201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3.png"/><Relationship Id="rId7" Type="http://schemas.openxmlformats.org/officeDocument/2006/relationships/image" Target="../media/image3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jpg"/><Relationship Id="rId10" Type="http://schemas.openxmlformats.org/officeDocument/2006/relationships/image" Target="../media/image56.png"/><Relationship Id="rId4" Type="http://schemas.openxmlformats.org/officeDocument/2006/relationships/image" Target="../media/image50.jpg"/><Relationship Id="rId9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54E5FC-A1CF-4816-A6BD-7ECA68B98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72" y="5715825"/>
            <a:ext cx="606911" cy="74206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74D16B2-C20F-463A-8BE9-EB3449604A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628C939-0A2D-4257-85E7-BF1A923026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D4195DD-4D35-4714-8EE6-093C4D303B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826" y="6204280"/>
            <a:ext cx="1481860" cy="290941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E1D468EC-3F50-4897-A3D6-ED1EA61997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95" y="290593"/>
            <a:ext cx="5186810" cy="5186810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06B31EC-565D-4A6E-9214-F189630952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60" y="1283350"/>
            <a:ext cx="1589914" cy="17079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7813DE-9C24-4700-A933-575322B3E513}"/>
              </a:ext>
            </a:extLst>
          </p:cNvPr>
          <p:cNvSpPr txBox="1"/>
          <p:nvPr/>
        </p:nvSpPr>
        <p:spPr>
          <a:xfrm>
            <a:off x="901325" y="4416667"/>
            <a:ext cx="4112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600" b="1" dirty="0">
                <a:effectLst/>
                <a:latin typeface="M Ying Hei PRC W7" panose="02000703000000020004" pitchFamily="50" charset="-122"/>
                <a:ea typeface="M Ying Hei PRC W7" panose="02000703000000020004" pitchFamily="50" charset="-122"/>
                <a:cs typeface="M Ying Hei PRC W7" panose="02000703000000020004" pitchFamily="50" charset="-122"/>
              </a:rPr>
              <a:t>第</a:t>
            </a:r>
            <a:r>
              <a:rPr lang="en-GB" sz="3600" b="1" dirty="0">
                <a:effectLst/>
                <a:latin typeface="M Ying Hei PRC W7" panose="02000703000000020004" pitchFamily="50" charset="-122"/>
                <a:ea typeface="M Ying Hei PRC W7" panose="02000703000000020004" pitchFamily="50" charset="-122"/>
                <a:cs typeface="M Ying Hei PRC W7" panose="02000703000000020004" pitchFamily="50" charset="-122"/>
              </a:rPr>
              <a:t> 4 </a:t>
            </a:r>
            <a:r>
              <a:rPr lang="zh-CN" sz="3600" b="1" dirty="0">
                <a:effectLst/>
                <a:latin typeface="M Ying Hei PRC W7" panose="02000703000000020004" pitchFamily="50" charset="-122"/>
                <a:ea typeface="M Ying Hei PRC W7" panose="02000703000000020004" pitchFamily="50" charset="-122"/>
                <a:cs typeface="M Ying Hei PRC W7" panose="02000703000000020004" pitchFamily="50" charset="-122"/>
              </a:rPr>
              <a:t>集：</a:t>
            </a:r>
            <a:r>
              <a:rPr lang="it-IT" sz="3600" b="1" dirty="0">
                <a:latin typeface="M Ying Hei PRC W7" panose="02000703000000020004" pitchFamily="50" charset="-122"/>
                <a:ea typeface="M Ying Hei PRC W7" panose="02000703000000020004" pitchFamily="50" charset="-122"/>
                <a:cs typeface="M Ying Hei PRC W7" panose="02000703000000020004" pitchFamily="50" charset="-122"/>
              </a:rPr>
              <a:t> </a:t>
            </a:r>
          </a:p>
          <a:p>
            <a:r>
              <a:rPr lang="zh-CN" altLang="en-US" sz="3600" b="1" dirty="0">
                <a:latin typeface="M Ying Hei PRC W7" panose="02000703000000020004" pitchFamily="50" charset="-122"/>
                <a:ea typeface="M Ying Hei PRC W7" panose="02000703000000020004" pitchFamily="50" charset="-122"/>
                <a:cs typeface="M Ying Hei PRC W7" panose="02000703000000020004" pitchFamily="50" charset="-122"/>
              </a:rPr>
              <a:t>各种社交网络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89A557-DF8C-4086-8EA3-80C26486FC8C}"/>
              </a:ext>
            </a:extLst>
          </p:cNvPr>
          <p:cNvSpPr txBox="1"/>
          <p:nvPr/>
        </p:nvSpPr>
        <p:spPr>
          <a:xfrm rot="21267683">
            <a:off x="817685" y="929211"/>
            <a:ext cx="503214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000" b="1" dirty="0">
                <a:effectLst/>
                <a:latin typeface="M Ying Hei PRC W7" panose="02000703000000020004" pitchFamily="50" charset="-122"/>
                <a:ea typeface="M Ying Hei PRC W7" panose="02000703000000020004" pitchFamily="50" charset="-122"/>
                <a:cs typeface="M Ying Hei PRC W7" panose="02000703000000020004" pitchFamily="50" charset="-122"/>
              </a:rPr>
              <a:t>和</a:t>
            </a:r>
            <a:r>
              <a:rPr lang="zh-CN" sz="11000" b="1" dirty="0">
                <a:effectLst/>
                <a:latin typeface="M Ying Hei PRC W7" panose="02000703000000020004" pitchFamily="50" charset="-122"/>
                <a:ea typeface="M Ying Hei PRC W7" panose="02000703000000020004" pitchFamily="50" charset="-122"/>
                <a:cs typeface="M Ying Hei PRC W7" panose="02000703000000020004" pitchFamily="50" charset="-122"/>
              </a:rPr>
              <a:t>桑哥</a:t>
            </a:r>
            <a:br>
              <a:rPr lang="en-GB" altLang="zh-CN" sz="8000" dirty="0">
                <a:effectLst/>
                <a:latin typeface="M Ying Hei PRC W7" panose="02000703000000020004" pitchFamily="50" charset="-122"/>
                <a:ea typeface="M Ying Hei PRC W7" panose="02000703000000020004" pitchFamily="50" charset="-122"/>
                <a:cs typeface="M Ying Hei PRC W7" panose="02000703000000020004" pitchFamily="50" charset="-122"/>
              </a:rPr>
            </a:br>
            <a:r>
              <a:rPr lang="zh-CN" sz="5400" b="1" dirty="0">
                <a:effectLst/>
                <a:latin typeface="M Ying Hei PRC W7" panose="02000703000000020004" pitchFamily="50" charset="-122"/>
                <a:ea typeface="M Ying Hei PRC W7" panose="02000703000000020004" pitchFamily="50" charset="-122"/>
                <a:cs typeface="M Ying Hei PRC W7" panose="02000703000000020004" pitchFamily="50" charset="-122"/>
              </a:rPr>
              <a:t>一起学在线安全</a:t>
            </a:r>
            <a:endParaRPr lang="en-GB" sz="5400" b="1" dirty="0">
              <a:effectLst/>
              <a:latin typeface="M Ying Hei PRC W7" panose="02000703000000020004" pitchFamily="50" charset="-122"/>
              <a:ea typeface="M Ying Hei PRC W7" panose="02000703000000020004" pitchFamily="50" charset="-122"/>
              <a:cs typeface="M Ying Hei PRC W7" panose="02000703000000020004" pitchFamily="50" charset="-122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776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B8511575-E6FC-4D88-9D75-1D607B1B6A7A}"/>
              </a:ext>
            </a:extLst>
          </p:cNvPr>
          <p:cNvSpPr/>
          <p:nvPr/>
        </p:nvSpPr>
        <p:spPr>
          <a:xfrm flipH="1">
            <a:off x="569995" y="401511"/>
            <a:ext cx="2776449" cy="2185902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F7AB48-52A7-4CB7-8ABC-9C07A19F639A}"/>
              </a:ext>
            </a:extLst>
          </p:cNvPr>
          <p:cNvSpPr txBox="1"/>
          <p:nvPr/>
        </p:nvSpPr>
        <p:spPr>
          <a:xfrm>
            <a:off x="851626" y="834067"/>
            <a:ext cx="2253714" cy="661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zh-CN" altLang="en-US" dirty="0">
                <a:solidFill>
                  <a:schemeClr val="bg1"/>
                </a:solidFill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你的智能手机或平板电脑是你的</a:t>
            </a:r>
            <a:endParaRPr lang="en-US" sz="3000" dirty="0">
              <a:solidFill>
                <a:schemeClr val="bg1"/>
              </a:solidFill>
              <a:latin typeface="M Ying Hei PRC W5" panose="02000503000000020004" pitchFamily="50" charset="-122"/>
              <a:ea typeface="M Ying Hei PRC W5" panose="02000503000000020004" pitchFamily="50" charset="-122"/>
              <a:cs typeface="M Ying Hei PRC W5" panose="02000503000000020004" pitchFamily="50" charset="-12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B91E98-3BD4-4FCC-88CF-A21AB1286F3C}"/>
              </a:ext>
            </a:extLst>
          </p:cNvPr>
          <p:cNvSpPr txBox="1"/>
          <p:nvPr/>
        </p:nvSpPr>
        <p:spPr>
          <a:xfrm>
            <a:off x="1158119" y="1470542"/>
            <a:ext cx="160020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ja-JP" altLang="en-US" sz="3000" b="1" dirty="0">
                <a:solidFill>
                  <a:prstClr val="black"/>
                </a:solidFill>
                <a:latin typeface="M Ying Hei PRC W7" panose="02000703000000020004" pitchFamily="50" charset="-122"/>
                <a:ea typeface="M Ying Hei PRC W7" panose="02000703000000020004" pitchFamily="50" charset="-122"/>
                <a:cs typeface="M Ying Hei PRC W7" panose="02000703000000020004" pitchFamily="50" charset="-122"/>
              </a:rPr>
              <a:t>数字房屋</a:t>
            </a:r>
            <a:endParaRPr lang="en-US" dirty="0">
              <a:latin typeface="M Ying Hei PRC W7" panose="02000703000000020004" pitchFamily="50" charset="-122"/>
              <a:ea typeface="M Ying Hei PRC W7" panose="02000703000000020004" pitchFamily="50" charset="-122"/>
              <a:cs typeface="M Ying Hei PRC W7" panose="02000703000000020004" pitchFamily="50" charset="-122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2F002C5-AF8C-42D7-A7AD-BF5A532CD8E8}"/>
              </a:ext>
            </a:extLst>
          </p:cNvPr>
          <p:cNvGrpSpPr/>
          <p:nvPr/>
        </p:nvGrpSpPr>
        <p:grpSpPr>
          <a:xfrm>
            <a:off x="5600038" y="874811"/>
            <a:ext cx="4312067" cy="5865001"/>
            <a:chOff x="3805562" y="1203396"/>
            <a:chExt cx="4312067" cy="5865001"/>
          </a:xfrm>
        </p:grpSpPr>
        <p:pic>
          <p:nvPicPr>
            <p:cNvPr id="30" name="Picture 2" descr="Risultati immagini per ipad frame">
              <a:extLst>
                <a:ext uri="{FF2B5EF4-FFF2-40B4-BE49-F238E27FC236}">
                  <a16:creationId xmlns:a16="http://schemas.microsoft.com/office/drawing/2014/main" id="{F79D96CE-1A32-41E7-AFF9-C8226463A5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236" y="1281779"/>
              <a:ext cx="3913095" cy="57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3DA5C9F-467A-4BD4-B6F0-212831FA6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5562" y="1203396"/>
              <a:ext cx="4312067" cy="5393763"/>
            </a:xfrm>
            <a:prstGeom prst="rect">
              <a:avLst/>
            </a:prstGeom>
          </p:spPr>
        </p:pic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2695D2A9-10D4-4107-AC32-37EB3EA9DDD5}"/>
              </a:ext>
            </a:extLst>
          </p:cNvPr>
          <p:cNvSpPr/>
          <p:nvPr/>
        </p:nvSpPr>
        <p:spPr>
          <a:xfrm>
            <a:off x="6109447" y="1914937"/>
            <a:ext cx="1154202" cy="132705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D29F223-88E5-41C9-9396-22947FA6125F}"/>
              </a:ext>
            </a:extLst>
          </p:cNvPr>
          <p:cNvSpPr/>
          <p:nvPr/>
        </p:nvSpPr>
        <p:spPr>
          <a:xfrm>
            <a:off x="7315392" y="1914936"/>
            <a:ext cx="1083161" cy="1320589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EF25347-683B-47B5-9B53-78E025861BB9}"/>
              </a:ext>
            </a:extLst>
          </p:cNvPr>
          <p:cNvSpPr/>
          <p:nvPr/>
        </p:nvSpPr>
        <p:spPr>
          <a:xfrm>
            <a:off x="8450296" y="1914937"/>
            <a:ext cx="1019538" cy="132705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B55CE04-F50A-4370-B2ED-E9F190782F1B}"/>
              </a:ext>
            </a:extLst>
          </p:cNvPr>
          <p:cNvSpPr/>
          <p:nvPr/>
        </p:nvSpPr>
        <p:spPr>
          <a:xfrm>
            <a:off x="6117847" y="3323284"/>
            <a:ext cx="1657663" cy="13280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078C2C0-353C-44CC-8304-AC97C89CE19C}"/>
              </a:ext>
            </a:extLst>
          </p:cNvPr>
          <p:cNvSpPr/>
          <p:nvPr/>
        </p:nvSpPr>
        <p:spPr>
          <a:xfrm>
            <a:off x="7824259" y="3312145"/>
            <a:ext cx="1716216" cy="13457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181ACF-4D9E-43C3-9302-D89575181F73}"/>
              </a:ext>
            </a:extLst>
          </p:cNvPr>
          <p:cNvSpPr/>
          <p:nvPr/>
        </p:nvSpPr>
        <p:spPr>
          <a:xfrm>
            <a:off x="7569427" y="4695780"/>
            <a:ext cx="1083161" cy="1338016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6B31440-1EB4-4DF2-BE20-5179568487F1}"/>
              </a:ext>
            </a:extLst>
          </p:cNvPr>
          <p:cNvSpPr/>
          <p:nvPr/>
        </p:nvSpPr>
        <p:spPr>
          <a:xfrm>
            <a:off x="6127984" y="4688084"/>
            <a:ext cx="1361266" cy="13457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2D2B5168-4961-4CD2-BF95-16A703E3B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241" y="4932443"/>
            <a:ext cx="988165" cy="106154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AC0DBEA-49D2-4C95-AFD9-24BFA7F939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4883" y="2035729"/>
            <a:ext cx="4530097" cy="497800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536CAF7B-9835-4270-B6BE-2505348D6C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53" y="2152309"/>
            <a:ext cx="910190" cy="870208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1FEFCC53-E06B-4D98-A93B-B0415F27F1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597" y="2152309"/>
            <a:ext cx="884847" cy="858892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750D3AD4-0B1D-45FD-86B4-6B85731D34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758" y="2119848"/>
            <a:ext cx="890717" cy="924628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83E3AE56-F0D0-460E-8027-69FE005078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74" y="3425815"/>
            <a:ext cx="1240539" cy="1139954"/>
          </a:xfrm>
          <a:prstGeom prst="rect">
            <a:avLst/>
          </a:prstGeom>
        </p:spPr>
      </p:pic>
      <p:pic>
        <p:nvPicPr>
          <p:cNvPr id="44" name="Picture 43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1CDA7478-7B52-48D2-B89B-F2C78A5FF41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816" y="3419625"/>
            <a:ext cx="1438659" cy="1216154"/>
          </a:xfrm>
          <a:prstGeom prst="rect">
            <a:avLst/>
          </a:prstGeom>
        </p:spPr>
      </p:pic>
      <p:pic>
        <p:nvPicPr>
          <p:cNvPr id="45" name="Picture 44" descr="Logo, company name&#10;&#10;Description automatically generated">
            <a:extLst>
              <a:ext uri="{FF2B5EF4-FFF2-40B4-BE49-F238E27FC236}">
                <a16:creationId xmlns:a16="http://schemas.microsoft.com/office/drawing/2014/main" id="{6280DF8A-A534-4CA0-B66A-D773B1C573F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74" y="4810617"/>
            <a:ext cx="1078497" cy="1129051"/>
          </a:xfrm>
          <a:prstGeom prst="rect">
            <a:avLst/>
          </a:prstGeom>
        </p:spPr>
      </p:pic>
      <p:pic>
        <p:nvPicPr>
          <p:cNvPr id="47" name="Picture 46" descr="Icon&#10;&#10;Description automatically generated">
            <a:extLst>
              <a:ext uri="{FF2B5EF4-FFF2-40B4-BE49-F238E27FC236}">
                <a16:creationId xmlns:a16="http://schemas.microsoft.com/office/drawing/2014/main" id="{E0BA293A-EAEB-4968-9D04-3B760EC1A40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42" y="4845998"/>
            <a:ext cx="1022486" cy="104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46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Oval 77">
            <a:extLst>
              <a:ext uri="{FF2B5EF4-FFF2-40B4-BE49-F238E27FC236}">
                <a16:creationId xmlns:a16="http://schemas.microsoft.com/office/drawing/2014/main" id="{EC51393F-F5B8-4FC4-B6A0-4842C54E03E3}"/>
              </a:ext>
            </a:extLst>
          </p:cNvPr>
          <p:cNvSpPr/>
          <p:nvPr/>
        </p:nvSpPr>
        <p:spPr>
          <a:xfrm>
            <a:off x="8283388" y="4269441"/>
            <a:ext cx="1745257" cy="15921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71F5ACB-C207-48D1-B947-A269C860BDA4}"/>
              </a:ext>
            </a:extLst>
          </p:cNvPr>
          <p:cNvSpPr/>
          <p:nvPr/>
        </p:nvSpPr>
        <p:spPr>
          <a:xfrm>
            <a:off x="8352370" y="1767854"/>
            <a:ext cx="2008060" cy="18897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B4C7A612-5191-4F0D-A79C-8780A512232E}"/>
              </a:ext>
            </a:extLst>
          </p:cNvPr>
          <p:cNvSpPr/>
          <p:nvPr/>
        </p:nvSpPr>
        <p:spPr>
          <a:xfrm>
            <a:off x="3101401" y="2029178"/>
            <a:ext cx="1409101" cy="13635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7BD0373-3131-427E-8D55-4826CD126681}"/>
              </a:ext>
            </a:extLst>
          </p:cNvPr>
          <p:cNvGrpSpPr/>
          <p:nvPr/>
        </p:nvGrpSpPr>
        <p:grpSpPr>
          <a:xfrm>
            <a:off x="4534539" y="1287398"/>
            <a:ext cx="3656891" cy="4973872"/>
            <a:chOff x="3805562" y="1203396"/>
            <a:chExt cx="4312067" cy="5865001"/>
          </a:xfrm>
        </p:grpSpPr>
        <p:pic>
          <p:nvPicPr>
            <p:cNvPr id="82" name="Picture 2" descr="Risultati immagini per ipad frame">
              <a:extLst>
                <a:ext uri="{FF2B5EF4-FFF2-40B4-BE49-F238E27FC236}">
                  <a16:creationId xmlns:a16="http://schemas.microsoft.com/office/drawing/2014/main" id="{4D1EE2E3-DEC4-409B-BB4E-09E0717752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236" y="1281779"/>
              <a:ext cx="3913095" cy="57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B77B14A0-781F-4CBA-8C48-177256911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5562" y="1203396"/>
              <a:ext cx="4312067" cy="5393763"/>
            </a:xfrm>
            <a:prstGeom prst="rect">
              <a:avLst/>
            </a:prstGeom>
          </p:spPr>
        </p:pic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6EF349F-6FC9-4D14-AD04-AA028AB2585B}"/>
              </a:ext>
            </a:extLst>
          </p:cNvPr>
          <p:cNvSpPr/>
          <p:nvPr/>
        </p:nvSpPr>
        <p:spPr>
          <a:xfrm>
            <a:off x="4988302" y="2193222"/>
            <a:ext cx="978832" cy="1125417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3E85827-F03D-4F98-9AC0-8D8A0A2BE4B0}"/>
              </a:ext>
            </a:extLst>
          </p:cNvPr>
          <p:cNvSpPr/>
          <p:nvPr/>
        </p:nvSpPr>
        <p:spPr>
          <a:xfrm>
            <a:off x="6004107" y="2198712"/>
            <a:ext cx="918585" cy="1119938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8E868BF-2BE8-4050-AE26-3A7B3BA52B2D}"/>
              </a:ext>
            </a:extLst>
          </p:cNvPr>
          <p:cNvSpPr/>
          <p:nvPr/>
        </p:nvSpPr>
        <p:spPr>
          <a:xfrm>
            <a:off x="6961114" y="2204118"/>
            <a:ext cx="864629" cy="1125418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B65FB8A-0200-4F09-94D4-689FBF98DB5D}"/>
              </a:ext>
            </a:extLst>
          </p:cNvPr>
          <p:cNvSpPr/>
          <p:nvPr/>
        </p:nvSpPr>
        <p:spPr>
          <a:xfrm>
            <a:off x="4984664" y="3367689"/>
            <a:ext cx="1405797" cy="1126233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BBAE14E-5414-4B45-96C3-A4B4B5A2EFC0}"/>
              </a:ext>
            </a:extLst>
          </p:cNvPr>
          <p:cNvSpPr/>
          <p:nvPr/>
        </p:nvSpPr>
        <p:spPr>
          <a:xfrm>
            <a:off x="6431190" y="3390800"/>
            <a:ext cx="1394553" cy="109688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972FB9E-BE8F-4D51-B7F9-D8BCC3FD6CB7}"/>
              </a:ext>
            </a:extLst>
          </p:cNvPr>
          <p:cNvSpPr/>
          <p:nvPr/>
        </p:nvSpPr>
        <p:spPr>
          <a:xfrm>
            <a:off x="6203699" y="4537507"/>
            <a:ext cx="918585" cy="1134717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1ED0B3B-4185-439E-B98A-FA935D6E5ABD}"/>
              </a:ext>
            </a:extLst>
          </p:cNvPr>
          <p:cNvSpPr/>
          <p:nvPr/>
        </p:nvSpPr>
        <p:spPr>
          <a:xfrm>
            <a:off x="4956948" y="4530980"/>
            <a:ext cx="1218631" cy="1141244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BCBEA13-077F-4870-A82D-39FFB21CAD81}"/>
              </a:ext>
            </a:extLst>
          </p:cNvPr>
          <p:cNvSpPr txBox="1"/>
          <p:nvPr/>
        </p:nvSpPr>
        <p:spPr>
          <a:xfrm>
            <a:off x="3199703" y="2235548"/>
            <a:ext cx="1537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ct val="114000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ja-JP" altLang="en-US" dirty="0"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名字</a:t>
            </a:r>
            <a:endParaRPr lang="en-US" dirty="0">
              <a:latin typeface="M Ying Hei PRC W5" panose="02000503000000020004" pitchFamily="50" charset="-122"/>
              <a:ea typeface="M Ying Hei PRC W5" panose="02000503000000020004" pitchFamily="50" charset="-122"/>
              <a:cs typeface="M Ying Hei PRC W5" panose="02000503000000020004" pitchFamily="50" charset="-122"/>
            </a:endParaRPr>
          </a:p>
          <a:p>
            <a:pPr lvl="0">
              <a:buSzPct val="114000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ja-JP" altLang="en-US" dirty="0"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姓</a:t>
            </a:r>
            <a:endParaRPr lang="en-US" altLang="ja-JP" dirty="0">
              <a:latin typeface="M Ying Hei PRC W5" panose="02000503000000020004" pitchFamily="50" charset="-122"/>
              <a:ea typeface="M Ying Hei PRC W5" panose="02000503000000020004" pitchFamily="50" charset="-122"/>
              <a:cs typeface="M Ying Hei PRC W5" panose="02000503000000020004" pitchFamily="50" charset="-122"/>
            </a:endParaRPr>
          </a:p>
          <a:p>
            <a:pPr lvl="0">
              <a:buSzPct val="114000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ja-JP" altLang="en-US" dirty="0"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生日</a:t>
            </a:r>
          </a:p>
          <a:p>
            <a:pPr lvl="0">
              <a:buSzPct val="114000"/>
            </a:pPr>
            <a:endParaRPr lang="en-US" dirty="0">
              <a:latin typeface="M Ying Hei PRC W5" panose="02000503000000020004" pitchFamily="50" charset="-122"/>
              <a:ea typeface="M Ying Hei PRC W5" panose="02000503000000020004" pitchFamily="50" charset="-122"/>
              <a:cs typeface="M Ying Hei PRC W5" panose="02000503000000020004" pitchFamily="50" charset="-122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0398742-7288-4D10-B470-BAB6F22693AD}"/>
              </a:ext>
            </a:extLst>
          </p:cNvPr>
          <p:cNvSpPr txBox="1"/>
          <p:nvPr/>
        </p:nvSpPr>
        <p:spPr>
          <a:xfrm>
            <a:off x="8613005" y="1982113"/>
            <a:ext cx="1868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ja-JP" altLang="en-US" dirty="0"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照片</a:t>
            </a:r>
            <a:endParaRPr lang="en-US" dirty="0">
              <a:latin typeface="M Ying Hei PRC W5" panose="02000503000000020004" pitchFamily="50" charset="-122"/>
              <a:ea typeface="M Ying Hei PRC W5" panose="02000503000000020004" pitchFamily="50" charset="-122"/>
              <a:cs typeface="M Ying Hei PRC W5" panose="02000503000000020004" pitchFamily="50" charset="-122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ja-JP" altLang="en-US" dirty="0"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你朋友的</a:t>
            </a:r>
            <a:br>
              <a:rPr lang="en-US" altLang="ja-JP" dirty="0"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</a:br>
            <a:r>
              <a:rPr lang="en-US" altLang="ja-JP" dirty="0"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   </a:t>
            </a:r>
            <a:r>
              <a:rPr lang="ja-JP" altLang="en-US" dirty="0"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照片</a:t>
            </a:r>
            <a:endParaRPr lang="en-US" dirty="0">
              <a:latin typeface="M Ying Hei PRC W5" panose="02000503000000020004" pitchFamily="50" charset="-122"/>
              <a:ea typeface="M Ying Hei PRC W5" panose="02000503000000020004" pitchFamily="50" charset="-122"/>
              <a:cs typeface="M Ying Hei PRC W5" panose="02000503000000020004" pitchFamily="50" charset="-122"/>
            </a:endParaRPr>
          </a:p>
          <a:p>
            <a:pPr lvl="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ja-JP" altLang="en-US" dirty="0"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聊天</a:t>
            </a:r>
            <a:endParaRPr lang="en-US" dirty="0">
              <a:latin typeface="M Ying Hei PRC W5" panose="02000503000000020004" pitchFamily="50" charset="-122"/>
              <a:ea typeface="M Ying Hei PRC W5" panose="02000503000000020004" pitchFamily="50" charset="-122"/>
              <a:cs typeface="M Ying Hei PRC W5" panose="02000503000000020004" pitchFamily="50" charset="-122"/>
            </a:endParaRPr>
          </a:p>
          <a:p>
            <a:pPr lvl="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ja-JP" altLang="en-US" dirty="0"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位置</a:t>
            </a:r>
          </a:p>
          <a:p>
            <a:endParaRPr lang="en-US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1B4472C-6951-442F-AC5A-653CC18A2D10}"/>
              </a:ext>
            </a:extLst>
          </p:cNvPr>
          <p:cNvSpPr txBox="1"/>
          <p:nvPr/>
        </p:nvSpPr>
        <p:spPr>
          <a:xfrm>
            <a:off x="8431338" y="4564235"/>
            <a:ext cx="15199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ja-JP" altLang="en-US" dirty="0"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位置</a:t>
            </a:r>
            <a:endParaRPr lang="en-US" dirty="0">
              <a:latin typeface="M Ying Hei PRC W5" panose="02000503000000020004" pitchFamily="50" charset="-122"/>
              <a:ea typeface="M Ying Hei PRC W5" panose="02000503000000020004" pitchFamily="50" charset="-122"/>
              <a:cs typeface="M Ying Hei PRC W5" panose="02000503000000020004" pitchFamily="50" charset="-122"/>
            </a:endParaRPr>
          </a:p>
          <a:p>
            <a:pPr lvl="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ja-JP" altLang="en-US" dirty="0"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与朋友聊天</a:t>
            </a:r>
            <a:endParaRPr lang="en-US" dirty="0">
              <a:latin typeface="M Ying Hei PRC W5" panose="02000503000000020004" pitchFamily="50" charset="-122"/>
              <a:ea typeface="M Ying Hei PRC W5" panose="02000503000000020004" pitchFamily="50" charset="-122"/>
              <a:cs typeface="M Ying Hei PRC W5" panose="02000503000000020004" pitchFamily="50" charset="-122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ja-JP" altLang="en-US" dirty="0"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机密信息</a:t>
            </a:r>
          </a:p>
        </p:txBody>
      </p:sp>
      <p:pic>
        <p:nvPicPr>
          <p:cNvPr id="101" name="Picture 100" descr="A picture containing toy&#10;&#10;Description automatically generated">
            <a:extLst>
              <a:ext uri="{FF2B5EF4-FFF2-40B4-BE49-F238E27FC236}">
                <a16:creationId xmlns:a16="http://schemas.microsoft.com/office/drawing/2014/main" id="{4EDCCA27-16D4-4127-9A21-080FE3DD2C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2" y="2751454"/>
            <a:ext cx="3225672" cy="3544608"/>
          </a:xfrm>
          <a:prstGeom prst="rect">
            <a:avLst/>
          </a:prstGeom>
        </p:spPr>
      </p:pic>
      <p:pic>
        <p:nvPicPr>
          <p:cNvPr id="102" name="Picture 101" descr="Icon&#10;&#10;Description automatically generated">
            <a:extLst>
              <a:ext uri="{FF2B5EF4-FFF2-40B4-BE49-F238E27FC236}">
                <a16:creationId xmlns:a16="http://schemas.microsoft.com/office/drawing/2014/main" id="{AD7FF40A-2DCA-4AC9-8180-795A2AC53C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708" y="4642196"/>
            <a:ext cx="838023" cy="900253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72D907A4-7E83-4C25-A23C-622A6F4ECA07}"/>
              </a:ext>
            </a:extLst>
          </p:cNvPr>
          <p:cNvSpPr txBox="1"/>
          <p:nvPr/>
        </p:nvSpPr>
        <p:spPr>
          <a:xfrm>
            <a:off x="465009" y="268434"/>
            <a:ext cx="365689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800" b="1" spc="300" dirty="0">
                <a:latin typeface="M Ying Hei PRC W7" panose="02000703000000020004" pitchFamily="50" charset="-122"/>
                <a:ea typeface="M Ying Hei PRC W7" panose="02000703000000020004" pitchFamily="50" charset="-122"/>
                <a:cs typeface="M Ying Hei PRC W7" panose="02000703000000020004" pitchFamily="50" charset="-122"/>
              </a:rPr>
              <a:t>信息</a:t>
            </a:r>
          </a:p>
          <a:p>
            <a:endParaRPr lang="en-US" sz="3800" b="1" dirty="0">
              <a:latin typeface="M Ying Hei PRC W8" panose="02000803000000020004" pitchFamily="50" charset="-122"/>
              <a:ea typeface="M Ying Hei PRC W8" panose="02000803000000020004" pitchFamily="50" charset="-122"/>
              <a:cs typeface="M Ying Hei PRC W8" panose="02000803000000020004" pitchFamily="50" charset="-122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5109A8E-1B89-445D-B41F-059E8772280A}"/>
              </a:ext>
            </a:extLst>
          </p:cNvPr>
          <p:cNvCxnSpPr>
            <a:cxnSpLocks/>
          </p:cNvCxnSpPr>
          <p:nvPr/>
        </p:nvCxnSpPr>
        <p:spPr>
          <a:xfrm>
            <a:off x="7633025" y="2778160"/>
            <a:ext cx="709580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ECB2A80A-F315-4AAE-AA70-A2960F4F1E49}"/>
              </a:ext>
            </a:extLst>
          </p:cNvPr>
          <p:cNvCxnSpPr>
            <a:cxnSpLocks/>
          </p:cNvCxnSpPr>
          <p:nvPr/>
        </p:nvCxnSpPr>
        <p:spPr>
          <a:xfrm>
            <a:off x="6987632" y="5176874"/>
            <a:ext cx="1354973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A757EBCC-59EE-452C-A0D5-C2BBEF784572}"/>
              </a:ext>
            </a:extLst>
          </p:cNvPr>
          <p:cNvCxnSpPr>
            <a:cxnSpLocks/>
          </p:cNvCxnSpPr>
          <p:nvPr/>
        </p:nvCxnSpPr>
        <p:spPr>
          <a:xfrm>
            <a:off x="4487471" y="2721746"/>
            <a:ext cx="709580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2800D946-AAC6-4A01-B96A-E234146D8E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718" y="2334830"/>
            <a:ext cx="812597" cy="776901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E52FD625-C4B8-4266-8C48-823A601D51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612" y="2298873"/>
            <a:ext cx="885080" cy="918776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69482DAB-3849-49EA-A6A5-2C0E895DF98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941" y="2376557"/>
            <a:ext cx="785995" cy="762939"/>
          </a:xfrm>
          <a:prstGeom prst="rect">
            <a:avLst/>
          </a:prstGeom>
        </p:spPr>
      </p:pic>
      <p:pic>
        <p:nvPicPr>
          <p:cNvPr id="37" name="Picture 36" descr="Logo&#10;&#10;Description automatically generated">
            <a:extLst>
              <a:ext uri="{FF2B5EF4-FFF2-40B4-BE49-F238E27FC236}">
                <a16:creationId xmlns:a16="http://schemas.microsoft.com/office/drawing/2014/main" id="{0F756337-FEBF-4889-8E8C-E3BDF3EFA19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500" y="3445637"/>
            <a:ext cx="1068123" cy="987205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8398AF90-0BB5-4D47-AFBD-1DC466F567C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752" y="3442606"/>
            <a:ext cx="1044306" cy="959632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4813A25A-8863-49C7-8C87-9E5D1C63E1B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737" y="4678808"/>
            <a:ext cx="963813" cy="910132"/>
          </a:xfrm>
          <a:prstGeom prst="rect">
            <a:avLst/>
          </a:prstGeom>
        </p:spPr>
      </p:pic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61AA0A76-D5AD-485F-A2CF-6309F742C74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823" y="4663089"/>
            <a:ext cx="941660" cy="93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57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EDF445-350B-45CB-A955-3C1D3826AC3C}"/>
              </a:ext>
            </a:extLst>
          </p:cNvPr>
          <p:cNvSpPr txBox="1"/>
          <p:nvPr/>
        </p:nvSpPr>
        <p:spPr>
          <a:xfrm>
            <a:off x="436522" y="358408"/>
            <a:ext cx="4866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spc="300" dirty="0">
                <a:latin typeface="M Ying Hei PRC W7" panose="02000703000000020004" pitchFamily="50" charset="-122"/>
                <a:ea typeface="M Ying Hei PRC W7" panose="02000703000000020004" pitchFamily="50" charset="-122"/>
                <a:cs typeface="M Ying Hei PRC W7" panose="02000703000000020004" pitchFamily="50" charset="-122"/>
              </a:rPr>
              <a:t>各种社交网络</a:t>
            </a:r>
          </a:p>
          <a:p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39E2B3F-4472-49B4-9B6F-0B391B2871C5}"/>
              </a:ext>
            </a:extLst>
          </p:cNvPr>
          <p:cNvGrpSpPr/>
          <p:nvPr/>
        </p:nvGrpSpPr>
        <p:grpSpPr>
          <a:xfrm>
            <a:off x="5600038" y="874811"/>
            <a:ext cx="4312067" cy="5865001"/>
            <a:chOff x="3805562" y="1203396"/>
            <a:chExt cx="4312067" cy="5865001"/>
          </a:xfrm>
        </p:grpSpPr>
        <p:pic>
          <p:nvPicPr>
            <p:cNvPr id="7" name="Picture 2" descr="Risultati immagini per ipad frame">
              <a:extLst>
                <a:ext uri="{FF2B5EF4-FFF2-40B4-BE49-F238E27FC236}">
                  <a16:creationId xmlns:a16="http://schemas.microsoft.com/office/drawing/2014/main" id="{357BDFAA-E626-45D5-9C09-065AA424D3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236" y="1281779"/>
              <a:ext cx="3913095" cy="57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8520FF9-5F18-46E0-A4F9-CED034160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5562" y="1203396"/>
              <a:ext cx="4312067" cy="5393763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08813CA9-155D-4F54-8D34-42C8DE629986}"/>
              </a:ext>
            </a:extLst>
          </p:cNvPr>
          <p:cNvSpPr/>
          <p:nvPr/>
        </p:nvSpPr>
        <p:spPr>
          <a:xfrm>
            <a:off x="6109447" y="1914937"/>
            <a:ext cx="1154202" cy="132705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6EC0CA-3419-4E43-8D9A-75EE1442B0C5}"/>
              </a:ext>
            </a:extLst>
          </p:cNvPr>
          <p:cNvSpPr/>
          <p:nvPr/>
        </p:nvSpPr>
        <p:spPr>
          <a:xfrm>
            <a:off x="7315392" y="1914936"/>
            <a:ext cx="1083161" cy="1320589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EB2291-DAE9-40FC-9F38-8212FA29D8D5}"/>
              </a:ext>
            </a:extLst>
          </p:cNvPr>
          <p:cNvSpPr/>
          <p:nvPr/>
        </p:nvSpPr>
        <p:spPr>
          <a:xfrm>
            <a:off x="8450296" y="1914937"/>
            <a:ext cx="1019538" cy="132705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D1F283-8D11-46B6-9F7B-72D774ADB8EC}"/>
              </a:ext>
            </a:extLst>
          </p:cNvPr>
          <p:cNvSpPr/>
          <p:nvPr/>
        </p:nvSpPr>
        <p:spPr>
          <a:xfrm>
            <a:off x="6117847" y="3313659"/>
            <a:ext cx="1657663" cy="13280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1CA1F7-CF12-4939-8B2A-BB46BC9A7661}"/>
              </a:ext>
            </a:extLst>
          </p:cNvPr>
          <p:cNvSpPr/>
          <p:nvPr/>
        </p:nvSpPr>
        <p:spPr>
          <a:xfrm>
            <a:off x="7824259" y="3312145"/>
            <a:ext cx="1645575" cy="13457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EC6DF0-8FDE-4422-9F2F-49AB9234C102}"/>
              </a:ext>
            </a:extLst>
          </p:cNvPr>
          <p:cNvSpPr/>
          <p:nvPr/>
        </p:nvSpPr>
        <p:spPr>
          <a:xfrm>
            <a:off x="7569427" y="4695780"/>
            <a:ext cx="1083161" cy="1338016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B9AC00-C0B6-42E8-BFEA-57A2C54445AA}"/>
              </a:ext>
            </a:extLst>
          </p:cNvPr>
          <p:cNvSpPr/>
          <p:nvPr/>
        </p:nvSpPr>
        <p:spPr>
          <a:xfrm>
            <a:off x="6127984" y="4688084"/>
            <a:ext cx="1361266" cy="13457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85AD0D2C-1C2A-47E6-939A-4F60BD494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164" y="4817760"/>
            <a:ext cx="1136906" cy="11521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8F6698-11CA-4901-AC12-E72C5536EF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617573" y="2091026"/>
            <a:ext cx="4233899" cy="4648786"/>
          </a:xfrm>
          <a:prstGeom prst="rect">
            <a:avLst/>
          </a:prstGeom>
        </p:spPr>
      </p:pic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12DB0AD3-C0FE-46F7-A5D5-540F9CD2F6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085" y="2133939"/>
            <a:ext cx="949052" cy="949052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2EF1A66F-8ABF-420C-AC15-F8EF7A5DD2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085" y="2026694"/>
            <a:ext cx="1085135" cy="1126180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A3AE8D31-F94E-4F2D-89DB-5C8324EA9D4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816" y="2053310"/>
            <a:ext cx="999018" cy="1024057"/>
          </a:xfrm>
          <a:prstGeom prst="rect">
            <a:avLst/>
          </a:prstGeom>
        </p:spPr>
      </p:pic>
      <p:pic>
        <p:nvPicPr>
          <p:cNvPr id="25" name="Picture 24" descr="Logo, icon&#10;&#10;Description automatically generated">
            <a:extLst>
              <a:ext uri="{FF2B5EF4-FFF2-40B4-BE49-F238E27FC236}">
                <a16:creationId xmlns:a16="http://schemas.microsoft.com/office/drawing/2014/main" id="{27305E1D-D6E8-4732-BACC-F7F02821C54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177" y="3411614"/>
            <a:ext cx="1143002" cy="1207010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78AB72FE-0DBA-4631-BE9F-291E1AA460A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877" y="3305683"/>
            <a:ext cx="1164338" cy="1298451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E073D993-0013-4AB4-91AD-2C810830BB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695" y="4915757"/>
            <a:ext cx="919934" cy="95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6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9171D8E-50C7-4324-9F5F-75AE828A2D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/>
          <a:stretch/>
        </p:blipFill>
        <p:spPr>
          <a:xfrm>
            <a:off x="5112" y="58930"/>
            <a:ext cx="6515093" cy="686483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BA6EBDE-86B0-441B-A16B-0457FCE8E361}"/>
              </a:ext>
            </a:extLst>
          </p:cNvPr>
          <p:cNvGrpSpPr/>
          <p:nvPr/>
        </p:nvGrpSpPr>
        <p:grpSpPr>
          <a:xfrm>
            <a:off x="2580803" y="1517185"/>
            <a:ext cx="8507201" cy="2124525"/>
            <a:chOff x="918073" y="1798539"/>
            <a:chExt cx="8130067" cy="212452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C34621F-D9D0-4FEB-93C0-784AE91AE53E}"/>
                </a:ext>
              </a:extLst>
            </p:cNvPr>
            <p:cNvSpPr/>
            <p:nvPr/>
          </p:nvSpPr>
          <p:spPr>
            <a:xfrm>
              <a:off x="2443660" y="1905326"/>
              <a:ext cx="6604480" cy="1937244"/>
            </a:xfrm>
            <a:prstGeom prst="rect">
              <a:avLst/>
            </a:prstGeom>
            <a:solidFill>
              <a:srgbClr val="BF2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000" tIns="45720" rIns="91440" bIns="45720" spcCol="288000" rtlCol="0" anchor="ctr"/>
            <a:lstStyle/>
            <a:p>
              <a:r>
                <a:rPr lang="en-US" sz="2200" spc="300" dirty="0" err="1">
                  <a:effectLst/>
                  <a:latin typeface="M Ying Hei PRC W5" panose="02000503000000020004" pitchFamily="50" charset="-122"/>
                  <a:ea typeface="M Ying Hei PRC W5" panose="02000503000000020004" pitchFamily="50" charset="-122"/>
                  <a:cs typeface="M Ying Hei PRC W5" panose="02000503000000020004" pitchFamily="50" charset="-122"/>
                </a:rPr>
                <a:t>无论你在哪里，只要你想，社交网络就是你在网上与其他人联系的地方，你可以在那里交流思想，并彼此互动</a:t>
              </a:r>
              <a:r>
                <a:rPr lang="en-US" sz="2200" spc="300" dirty="0">
                  <a:effectLst/>
                  <a:latin typeface="M Ying Hei PRC W5" panose="02000503000000020004" pitchFamily="50" charset="-122"/>
                  <a:ea typeface="M Ying Hei PRC W5" panose="02000503000000020004" pitchFamily="50" charset="-122"/>
                  <a:cs typeface="M Ying Hei PRC W5" panose="02000503000000020004" pitchFamily="50" charset="-122"/>
                </a:rPr>
                <a:t>。</a:t>
              </a:r>
              <a:endParaRPr lang="it-IT" sz="2200" spc="300" dirty="0"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957EE48-854F-4C76-855B-0C64ECBB4B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8073" y="1798539"/>
              <a:ext cx="2049991" cy="21245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BF2C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000"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5AE17995-5810-4D88-99B2-826290D69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405" y="1296961"/>
            <a:ext cx="2564971" cy="2564971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4A028C08-604C-4288-93E5-63D5288CC1D7}"/>
              </a:ext>
            </a:extLst>
          </p:cNvPr>
          <p:cNvSpPr/>
          <p:nvPr/>
        </p:nvSpPr>
        <p:spPr>
          <a:xfrm>
            <a:off x="4176832" y="3663841"/>
            <a:ext cx="6611330" cy="1814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45720" rIns="468000" bIns="45720" rtlCol="0" anchor="ctr"/>
          <a:lstStyle/>
          <a:p>
            <a:pPr>
              <a:spcBef>
                <a:spcPts val="3000"/>
              </a:spcBef>
            </a:pPr>
            <a:endParaRPr lang="it-IT" sz="22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C3A983B-6DCF-486F-96E8-D58DDCAF1378}"/>
              </a:ext>
            </a:extLst>
          </p:cNvPr>
          <p:cNvSpPr>
            <a:spLocks noChangeAspect="1"/>
          </p:cNvSpPr>
          <p:nvPr/>
        </p:nvSpPr>
        <p:spPr>
          <a:xfrm>
            <a:off x="9283500" y="3508650"/>
            <a:ext cx="2126724" cy="212672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375BAF47-D230-40ED-8DBE-87A88AE72E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54" y="3301079"/>
            <a:ext cx="2540399" cy="254039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0C092F82-78E8-4949-94D3-1539D8A15438}"/>
              </a:ext>
            </a:extLst>
          </p:cNvPr>
          <p:cNvSpPr txBox="1"/>
          <p:nvPr/>
        </p:nvSpPr>
        <p:spPr>
          <a:xfrm>
            <a:off x="436522" y="358408"/>
            <a:ext cx="4866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pc="300" dirty="0">
                <a:latin typeface="M Ying Hei PRC W7" panose="02000703000000020004" pitchFamily="50" charset="-122"/>
                <a:ea typeface="M Ying Hei PRC W7" panose="02000703000000020004" pitchFamily="50" charset="-122"/>
                <a:cs typeface="M Ying Hei PRC W7" panose="02000703000000020004" pitchFamily="50" charset="-122"/>
              </a:rPr>
              <a:t>社交网络</a:t>
            </a:r>
            <a:endParaRPr lang="en-US" sz="3600" spc="300" dirty="0">
              <a:latin typeface="M Ying Hei PRC W7" panose="02000703000000020004" pitchFamily="50" charset="-122"/>
              <a:ea typeface="M Ying Hei PRC W7" panose="02000703000000020004" pitchFamily="50" charset="-122"/>
              <a:cs typeface="M Ying Hei PRC W7" panose="02000703000000020004" pitchFamily="50" charset="-122"/>
            </a:endParaRPr>
          </a:p>
          <a:p>
            <a:endParaRPr lang="en-GB" dirty="0"/>
          </a:p>
        </p:txBody>
      </p:sp>
      <p:pic>
        <p:nvPicPr>
          <p:cNvPr id="45" name="Picture 44" descr="A picture containing toy&#10;&#10;Description automatically generated">
            <a:extLst>
              <a:ext uri="{FF2B5EF4-FFF2-40B4-BE49-F238E27FC236}">
                <a16:creationId xmlns:a16="http://schemas.microsoft.com/office/drawing/2014/main" id="{33F183F3-4F92-47C8-AEBD-CAC7311AFA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32" r="65265" b="4148"/>
          <a:stretch/>
        </p:blipFill>
        <p:spPr>
          <a:xfrm flipH="1">
            <a:off x="14093" y="-353085"/>
            <a:ext cx="7054667" cy="73192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E81157-7F8F-4E75-B692-B6AFEB13C826}"/>
              </a:ext>
            </a:extLst>
          </p:cNvPr>
          <p:cNvSpPr txBox="1"/>
          <p:nvPr/>
        </p:nvSpPr>
        <p:spPr>
          <a:xfrm>
            <a:off x="4842664" y="4108955"/>
            <a:ext cx="4146078" cy="1360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2200" spc="300" dirty="0">
                <a:solidFill>
                  <a:schemeClr val="lt1"/>
                </a:solidFill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交流，分享照片，</a:t>
            </a:r>
            <a:endParaRPr lang="en-GB" altLang="zh-CN" sz="2200" spc="300" dirty="0">
              <a:solidFill>
                <a:schemeClr val="lt1"/>
              </a:solidFill>
              <a:latin typeface="M Ying Hei PRC W5" panose="02000503000000020004" pitchFamily="50" charset="-122"/>
              <a:ea typeface="M Ying Hei PRC W5" panose="02000503000000020004" pitchFamily="50" charset="-122"/>
              <a:cs typeface="M Ying Hei PRC W5" panose="02000503000000020004" pitchFamily="50" charset="-122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2200" spc="300" dirty="0">
                <a:solidFill>
                  <a:schemeClr val="lt1"/>
                </a:solidFill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与你的朋友始终保持联系</a:t>
            </a:r>
            <a:endParaRPr lang="en-GB" sz="2200" spc="300" dirty="0">
              <a:solidFill>
                <a:schemeClr val="lt1"/>
              </a:solidFill>
              <a:latin typeface="M Ying Hei PRC W5" panose="02000503000000020004" pitchFamily="50" charset="-122"/>
              <a:ea typeface="M Ying Hei PRC W5" panose="02000503000000020004" pitchFamily="50" charset="-122"/>
              <a:cs typeface="M Ying Hei PRC W5" panose="02000503000000020004" pitchFamily="50" charset="-122"/>
            </a:endParaRPr>
          </a:p>
          <a:p>
            <a:r>
              <a:rPr lang="en-GB" sz="2200" dirty="0">
                <a:solidFill>
                  <a:schemeClr val="lt1"/>
                </a:solidFill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5318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B84BF40-2515-412B-BD14-779CE2B59B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9" b="3867"/>
          <a:stretch/>
        </p:blipFill>
        <p:spPr>
          <a:xfrm>
            <a:off x="-1840202" y="-127704"/>
            <a:ext cx="11280795" cy="834486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E0CB30-B163-444B-96B1-C5AEE519EE99}"/>
              </a:ext>
            </a:extLst>
          </p:cNvPr>
          <p:cNvSpPr txBox="1"/>
          <p:nvPr/>
        </p:nvSpPr>
        <p:spPr>
          <a:xfrm>
            <a:off x="436522" y="358408"/>
            <a:ext cx="57804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pc="300" dirty="0">
                <a:latin typeface="M Ying Hei PRC W7" panose="02000703000000020004" pitchFamily="50" charset="-122"/>
                <a:ea typeface="M Ying Hei PRC W7" panose="02000703000000020004" pitchFamily="50" charset="-122"/>
                <a:cs typeface="M Ying Hei PRC W7" panose="02000703000000020004" pitchFamily="50" charset="-122"/>
              </a:rPr>
              <a:t>社交网络</a:t>
            </a:r>
            <a:endParaRPr lang="en-US" sz="3600" spc="300" dirty="0">
              <a:latin typeface="M Ying Hei PRC W7" panose="02000703000000020004" pitchFamily="50" charset="-122"/>
              <a:ea typeface="M Ying Hei PRC W7" panose="02000703000000020004" pitchFamily="50" charset="-122"/>
              <a:cs typeface="M Ying Hei PRC W7" panose="02000703000000020004" pitchFamily="50" charset="-122"/>
            </a:endParaRP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6" name="Freeform 499">
            <a:extLst>
              <a:ext uri="{FF2B5EF4-FFF2-40B4-BE49-F238E27FC236}">
                <a16:creationId xmlns:a16="http://schemas.microsoft.com/office/drawing/2014/main" id="{711DC9AA-D5B6-4485-A372-6AC80C174A72}"/>
              </a:ext>
            </a:extLst>
          </p:cNvPr>
          <p:cNvSpPr>
            <a:spLocks noEditPoints="1"/>
          </p:cNvSpPr>
          <p:nvPr/>
        </p:nvSpPr>
        <p:spPr bwMode="auto">
          <a:xfrm>
            <a:off x="3354400" y="5957299"/>
            <a:ext cx="592073" cy="592073"/>
          </a:xfrm>
          <a:custGeom>
            <a:avLst/>
            <a:gdLst>
              <a:gd name="T0" fmla="*/ 256 w 512"/>
              <a:gd name="T1" fmla="*/ 0 h 512"/>
              <a:gd name="T2" fmla="*/ 0 w 512"/>
              <a:gd name="T3" fmla="*/ 256 h 512"/>
              <a:gd name="T4" fmla="*/ 256 w 512"/>
              <a:gd name="T5" fmla="*/ 512 h 512"/>
              <a:gd name="T6" fmla="*/ 512 w 512"/>
              <a:gd name="T7" fmla="*/ 256 h 512"/>
              <a:gd name="T8" fmla="*/ 256 w 512"/>
              <a:gd name="T9" fmla="*/ 0 h 512"/>
              <a:gd name="T10" fmla="*/ 414 w 512"/>
              <a:gd name="T11" fmla="*/ 368 h 512"/>
              <a:gd name="T12" fmla="*/ 405 w 512"/>
              <a:gd name="T13" fmla="*/ 373 h 512"/>
              <a:gd name="T14" fmla="*/ 106 w 512"/>
              <a:gd name="T15" fmla="*/ 373 h 512"/>
              <a:gd name="T16" fmla="*/ 97 w 512"/>
              <a:gd name="T17" fmla="*/ 368 h 512"/>
              <a:gd name="T18" fmla="*/ 97 w 512"/>
              <a:gd name="T19" fmla="*/ 357 h 512"/>
              <a:gd name="T20" fmla="*/ 247 w 512"/>
              <a:gd name="T21" fmla="*/ 111 h 512"/>
              <a:gd name="T22" fmla="*/ 265 w 512"/>
              <a:gd name="T23" fmla="*/ 111 h 512"/>
              <a:gd name="T24" fmla="*/ 414 w 512"/>
              <a:gd name="T25" fmla="*/ 357 h 512"/>
              <a:gd name="T26" fmla="*/ 414 w 512"/>
              <a:gd name="T27" fmla="*/ 368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414" y="368"/>
                </a:moveTo>
                <a:cubicBezTo>
                  <a:pt x="412" y="371"/>
                  <a:pt x="409" y="373"/>
                  <a:pt x="405" y="373"/>
                </a:cubicBezTo>
                <a:cubicBezTo>
                  <a:pt x="106" y="373"/>
                  <a:pt x="106" y="373"/>
                  <a:pt x="106" y="373"/>
                </a:cubicBezTo>
                <a:cubicBezTo>
                  <a:pt x="102" y="373"/>
                  <a:pt x="99" y="371"/>
                  <a:pt x="97" y="368"/>
                </a:cubicBezTo>
                <a:cubicBezTo>
                  <a:pt x="95" y="364"/>
                  <a:pt x="95" y="360"/>
                  <a:pt x="97" y="357"/>
                </a:cubicBezTo>
                <a:cubicBezTo>
                  <a:pt x="247" y="111"/>
                  <a:pt x="247" y="111"/>
                  <a:pt x="247" y="111"/>
                </a:cubicBezTo>
                <a:cubicBezTo>
                  <a:pt x="250" y="105"/>
                  <a:pt x="261" y="105"/>
                  <a:pt x="265" y="111"/>
                </a:cubicBezTo>
                <a:cubicBezTo>
                  <a:pt x="414" y="357"/>
                  <a:pt x="414" y="357"/>
                  <a:pt x="414" y="357"/>
                </a:cubicBezTo>
                <a:cubicBezTo>
                  <a:pt x="416" y="360"/>
                  <a:pt x="416" y="364"/>
                  <a:pt x="414" y="36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" name="Freeform 500">
            <a:extLst>
              <a:ext uri="{FF2B5EF4-FFF2-40B4-BE49-F238E27FC236}">
                <a16:creationId xmlns:a16="http://schemas.microsoft.com/office/drawing/2014/main" id="{E5A13FB7-005D-4458-BBC5-C0F038BC78C4}"/>
              </a:ext>
            </a:extLst>
          </p:cNvPr>
          <p:cNvSpPr>
            <a:spLocks noEditPoints="1"/>
          </p:cNvSpPr>
          <p:nvPr/>
        </p:nvSpPr>
        <p:spPr bwMode="auto">
          <a:xfrm>
            <a:off x="3498935" y="6117507"/>
            <a:ext cx="301261" cy="247278"/>
          </a:xfrm>
          <a:custGeom>
            <a:avLst/>
            <a:gdLst>
              <a:gd name="T0" fmla="*/ 0 w 261"/>
              <a:gd name="T1" fmla="*/ 214 h 214"/>
              <a:gd name="T2" fmla="*/ 261 w 261"/>
              <a:gd name="T3" fmla="*/ 214 h 214"/>
              <a:gd name="T4" fmla="*/ 131 w 261"/>
              <a:gd name="T5" fmla="*/ 0 h 214"/>
              <a:gd name="T6" fmla="*/ 0 w 261"/>
              <a:gd name="T7" fmla="*/ 214 h 214"/>
              <a:gd name="T8" fmla="*/ 131 w 261"/>
              <a:gd name="T9" fmla="*/ 192 h 214"/>
              <a:gd name="T10" fmla="*/ 120 w 261"/>
              <a:gd name="T11" fmla="*/ 182 h 214"/>
              <a:gd name="T12" fmla="*/ 131 w 261"/>
              <a:gd name="T13" fmla="*/ 171 h 214"/>
              <a:gd name="T14" fmla="*/ 141 w 261"/>
              <a:gd name="T15" fmla="*/ 182 h 214"/>
              <a:gd name="T16" fmla="*/ 131 w 261"/>
              <a:gd name="T17" fmla="*/ 192 h 214"/>
              <a:gd name="T18" fmla="*/ 141 w 261"/>
              <a:gd name="T19" fmla="*/ 64 h 214"/>
              <a:gd name="T20" fmla="*/ 141 w 261"/>
              <a:gd name="T21" fmla="*/ 139 h 214"/>
              <a:gd name="T22" fmla="*/ 131 w 261"/>
              <a:gd name="T23" fmla="*/ 150 h 214"/>
              <a:gd name="T24" fmla="*/ 120 w 261"/>
              <a:gd name="T25" fmla="*/ 139 h 214"/>
              <a:gd name="T26" fmla="*/ 120 w 261"/>
              <a:gd name="T27" fmla="*/ 64 h 214"/>
              <a:gd name="T28" fmla="*/ 131 w 261"/>
              <a:gd name="T29" fmla="*/ 54 h 214"/>
              <a:gd name="T30" fmla="*/ 141 w 261"/>
              <a:gd name="T31" fmla="*/ 6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1" h="214">
                <a:moveTo>
                  <a:pt x="0" y="214"/>
                </a:moveTo>
                <a:cubicBezTo>
                  <a:pt x="261" y="214"/>
                  <a:pt x="261" y="214"/>
                  <a:pt x="261" y="214"/>
                </a:cubicBezTo>
                <a:cubicBezTo>
                  <a:pt x="131" y="0"/>
                  <a:pt x="131" y="0"/>
                  <a:pt x="131" y="0"/>
                </a:cubicBezTo>
                <a:lnTo>
                  <a:pt x="0" y="214"/>
                </a:lnTo>
                <a:close/>
                <a:moveTo>
                  <a:pt x="131" y="192"/>
                </a:moveTo>
                <a:cubicBezTo>
                  <a:pt x="125" y="192"/>
                  <a:pt x="120" y="188"/>
                  <a:pt x="120" y="182"/>
                </a:cubicBezTo>
                <a:cubicBezTo>
                  <a:pt x="120" y="176"/>
                  <a:pt x="125" y="171"/>
                  <a:pt x="131" y="171"/>
                </a:cubicBezTo>
                <a:cubicBezTo>
                  <a:pt x="137" y="171"/>
                  <a:pt x="141" y="176"/>
                  <a:pt x="141" y="182"/>
                </a:cubicBezTo>
                <a:cubicBezTo>
                  <a:pt x="141" y="188"/>
                  <a:pt x="137" y="192"/>
                  <a:pt x="131" y="192"/>
                </a:cubicBezTo>
                <a:close/>
                <a:moveTo>
                  <a:pt x="141" y="64"/>
                </a:moveTo>
                <a:cubicBezTo>
                  <a:pt x="141" y="139"/>
                  <a:pt x="141" y="139"/>
                  <a:pt x="141" y="139"/>
                </a:cubicBezTo>
                <a:cubicBezTo>
                  <a:pt x="141" y="145"/>
                  <a:pt x="137" y="150"/>
                  <a:pt x="131" y="150"/>
                </a:cubicBezTo>
                <a:cubicBezTo>
                  <a:pt x="125" y="150"/>
                  <a:pt x="120" y="145"/>
                  <a:pt x="120" y="139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20" y="58"/>
                  <a:pt x="125" y="54"/>
                  <a:pt x="131" y="54"/>
                </a:cubicBezTo>
                <a:cubicBezTo>
                  <a:pt x="137" y="54"/>
                  <a:pt x="141" y="58"/>
                  <a:pt x="141" y="64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bg1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92123F-D31B-47DD-9409-EC9DA79C9C4B}"/>
              </a:ext>
            </a:extLst>
          </p:cNvPr>
          <p:cNvSpPr txBox="1"/>
          <p:nvPr/>
        </p:nvSpPr>
        <p:spPr>
          <a:xfrm>
            <a:off x="4018841" y="6056480"/>
            <a:ext cx="6812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sz="1800" spc="300" dirty="0">
                <a:effectLst/>
                <a:latin typeface="M Ying Hei PRC W7" panose="02000703000000020004" pitchFamily="50" charset="-122"/>
                <a:ea typeface="M Ying Hei PRC W7" panose="02000703000000020004" pitchFamily="50" charset="-122"/>
                <a:cs typeface="M Ying Hei PRC W7" panose="02000703000000020004" pitchFamily="50" charset="-122"/>
              </a:rPr>
              <a:t>互联网上的东西并不是真的只是我们自己的！</a:t>
            </a:r>
            <a:endParaRPr lang="en-GB" sz="1800" spc="300" dirty="0">
              <a:effectLst/>
              <a:latin typeface="M Ying Hei PRC W7" panose="02000703000000020004" pitchFamily="50" charset="-122"/>
              <a:ea typeface="M Ying Hei PRC W7" panose="02000703000000020004" pitchFamily="50" charset="-122"/>
              <a:cs typeface="M Ying Hei PRC W7" panose="02000703000000020004" pitchFamily="50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E4A357-EECA-4A92-9B64-8181FF52E03C}"/>
              </a:ext>
            </a:extLst>
          </p:cNvPr>
          <p:cNvSpPr txBox="1"/>
          <p:nvPr/>
        </p:nvSpPr>
        <p:spPr>
          <a:xfrm>
            <a:off x="6514704" y="1835736"/>
            <a:ext cx="3844288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18000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800" b="1" spc="300" dirty="0">
                <a:solidFill>
                  <a:schemeClr val="bg1"/>
                </a:solidFill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分享图片</a:t>
            </a:r>
            <a:endParaRPr lang="en-US" sz="1800" b="1" spc="300" dirty="0">
              <a:solidFill>
                <a:schemeClr val="bg1"/>
              </a:solidFill>
              <a:latin typeface="M Ying Hei PRC W5" panose="02000503000000020004" pitchFamily="50" charset="-122"/>
              <a:ea typeface="M Ying Hei PRC W5" panose="02000503000000020004" pitchFamily="50" charset="-122"/>
              <a:cs typeface="M Ying Hei PRC W5" panose="02000503000000020004" pitchFamily="50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771612-C89F-4F26-95D5-408C7B9F0138}"/>
              </a:ext>
            </a:extLst>
          </p:cNvPr>
          <p:cNvSpPr txBox="1"/>
          <p:nvPr/>
        </p:nvSpPr>
        <p:spPr>
          <a:xfrm>
            <a:off x="7797182" y="4335990"/>
            <a:ext cx="4028753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180000" tIns="45720" rIns="91440" bIns="45720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800" b="1" spc="300" dirty="0">
                <a:solidFill>
                  <a:schemeClr val="bg1"/>
                </a:solidFill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与朋友保持联系</a:t>
            </a:r>
            <a:endParaRPr lang="en-US" sz="1800" b="1" spc="300" dirty="0">
              <a:solidFill>
                <a:schemeClr val="bg1"/>
              </a:solidFill>
              <a:latin typeface="M Ying Hei PRC W5" panose="02000503000000020004" pitchFamily="50" charset="-122"/>
              <a:ea typeface="M Ying Hei PRC W5" panose="02000503000000020004" pitchFamily="50" charset="-122"/>
              <a:cs typeface="M Ying Hei PRC W5" panose="02000503000000020004" pitchFamily="50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5DF85C-B86B-446A-B2A0-D09521D81C5C}"/>
              </a:ext>
            </a:extLst>
          </p:cNvPr>
          <p:cNvSpPr txBox="1"/>
          <p:nvPr/>
        </p:nvSpPr>
        <p:spPr>
          <a:xfrm>
            <a:off x="6939055" y="2664024"/>
            <a:ext cx="3844288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18000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800" b="1" spc="300" dirty="0">
                <a:solidFill>
                  <a:schemeClr val="bg1"/>
                </a:solidFill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给人和地方贴上标签</a:t>
            </a:r>
            <a:endParaRPr lang="en-US" sz="1800" b="1" spc="300" dirty="0">
              <a:solidFill>
                <a:schemeClr val="bg1"/>
              </a:solidFill>
              <a:latin typeface="M Ying Hei PRC W5" panose="02000503000000020004" pitchFamily="50" charset="-122"/>
              <a:ea typeface="M Ying Hei PRC W5" panose="02000503000000020004" pitchFamily="50" charset="-122"/>
              <a:cs typeface="M Ying Hei PRC W5" panose="02000503000000020004" pitchFamily="50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CCDDA2-B282-4DCD-9544-E38B2C0A2C62}"/>
              </a:ext>
            </a:extLst>
          </p:cNvPr>
          <p:cNvSpPr txBox="1"/>
          <p:nvPr/>
        </p:nvSpPr>
        <p:spPr>
          <a:xfrm>
            <a:off x="7386971" y="3492312"/>
            <a:ext cx="3844288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18000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800" b="1" spc="300" dirty="0">
                <a:solidFill>
                  <a:schemeClr val="bg1"/>
                </a:solidFill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谈论你的一天</a:t>
            </a:r>
            <a:endParaRPr lang="en-US" sz="1800" b="1" spc="300" dirty="0">
              <a:solidFill>
                <a:schemeClr val="bg1"/>
              </a:solidFill>
              <a:latin typeface="M Ying Hei PRC W5" panose="02000503000000020004" pitchFamily="50" charset="-122"/>
              <a:ea typeface="M Ying Hei PRC W5" panose="02000503000000020004" pitchFamily="50" charset="-122"/>
              <a:cs typeface="M Ying Hei PRC W5" panose="02000503000000020004" pitchFamily="50" charset="-122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01B754B-4649-4FA9-AB7F-B7EAAE069665}"/>
              </a:ext>
            </a:extLst>
          </p:cNvPr>
          <p:cNvCxnSpPr>
            <a:cxnSpLocks/>
          </p:cNvCxnSpPr>
          <p:nvPr/>
        </p:nvCxnSpPr>
        <p:spPr>
          <a:xfrm>
            <a:off x="5774531" y="1847437"/>
            <a:ext cx="202404" cy="0"/>
          </a:xfrm>
          <a:prstGeom prst="line">
            <a:avLst/>
          </a:prstGeom>
          <a:ln w="6667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0930B-E887-4564-9254-FB3E429082F8}"/>
              </a:ext>
            </a:extLst>
          </p:cNvPr>
          <p:cNvCxnSpPr>
            <a:cxnSpLocks/>
          </p:cNvCxnSpPr>
          <p:nvPr/>
        </p:nvCxnSpPr>
        <p:spPr>
          <a:xfrm>
            <a:off x="5757070" y="1847437"/>
            <a:ext cx="179386" cy="0"/>
          </a:xfrm>
          <a:prstGeom prst="line">
            <a:avLst/>
          </a:prstGeom>
          <a:ln w="53975" cap="rnd">
            <a:solidFill>
              <a:srgbClr val="163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472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2BBE04E-3AD7-4564-BE07-102502756F8F}"/>
              </a:ext>
            </a:extLst>
          </p:cNvPr>
          <p:cNvGrpSpPr/>
          <p:nvPr/>
        </p:nvGrpSpPr>
        <p:grpSpPr>
          <a:xfrm>
            <a:off x="3248719" y="874811"/>
            <a:ext cx="3903982" cy="5309949"/>
            <a:chOff x="3805562" y="1203396"/>
            <a:chExt cx="4312067" cy="5865001"/>
          </a:xfrm>
        </p:grpSpPr>
        <p:pic>
          <p:nvPicPr>
            <p:cNvPr id="5" name="Picture 2" descr="Risultati immagini per ipad frame">
              <a:extLst>
                <a:ext uri="{FF2B5EF4-FFF2-40B4-BE49-F238E27FC236}">
                  <a16:creationId xmlns:a16="http://schemas.microsoft.com/office/drawing/2014/main" id="{C71B0D3C-9808-482C-A638-64F3C768D9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236" y="1281779"/>
              <a:ext cx="3913095" cy="57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7AB977F-84C1-4E6B-830E-601D0CE1C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5562" y="1203396"/>
              <a:ext cx="4312067" cy="5393763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4C7D3A6-771D-4797-A69F-E5A021F7F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414" y="2968362"/>
            <a:ext cx="3298299" cy="3480071"/>
          </a:xfrm>
          <a:prstGeom prst="rect">
            <a:avLst/>
          </a:prstGeom>
        </p:spPr>
      </p:pic>
      <p:pic>
        <p:nvPicPr>
          <p:cNvPr id="16" name="Picture 15" descr="Icon&#10;&#10;Description automatically generated with medium confidence">
            <a:extLst>
              <a:ext uri="{FF2B5EF4-FFF2-40B4-BE49-F238E27FC236}">
                <a16:creationId xmlns:a16="http://schemas.microsoft.com/office/drawing/2014/main" id="{994DF90D-3BEB-46A8-8A73-20AB69564B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544" y="1735554"/>
            <a:ext cx="3211386" cy="3990308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53D173D-B760-44F8-9078-B32673FCEDA6}"/>
              </a:ext>
            </a:extLst>
          </p:cNvPr>
          <p:cNvSpPr/>
          <p:nvPr/>
        </p:nvSpPr>
        <p:spPr>
          <a:xfrm>
            <a:off x="7595262" y="839308"/>
            <a:ext cx="1729814" cy="16333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694AE0D-F900-4480-AA0D-6CAD69754B62}"/>
              </a:ext>
            </a:extLst>
          </p:cNvPr>
          <p:cNvSpPr/>
          <p:nvPr/>
        </p:nvSpPr>
        <p:spPr>
          <a:xfrm>
            <a:off x="9677335" y="1735554"/>
            <a:ext cx="2130251" cy="21302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B3B7AFF-E698-41A5-A553-25474217F2A7}"/>
              </a:ext>
            </a:extLst>
          </p:cNvPr>
          <p:cNvSpPr/>
          <p:nvPr/>
        </p:nvSpPr>
        <p:spPr>
          <a:xfrm>
            <a:off x="7473306" y="3200707"/>
            <a:ext cx="2130251" cy="21302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368FF7C-A7AC-483A-8D30-2518040259A7}"/>
              </a:ext>
            </a:extLst>
          </p:cNvPr>
          <p:cNvSpPr/>
          <p:nvPr/>
        </p:nvSpPr>
        <p:spPr>
          <a:xfrm>
            <a:off x="9814537" y="4383064"/>
            <a:ext cx="2130251" cy="21302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E23B64-621B-4CAB-84CF-25DB7CBC4678}"/>
              </a:ext>
            </a:extLst>
          </p:cNvPr>
          <p:cNvSpPr txBox="1"/>
          <p:nvPr/>
        </p:nvSpPr>
        <p:spPr>
          <a:xfrm>
            <a:off x="10023939" y="4852033"/>
            <a:ext cx="1727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spc="300" dirty="0"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尊重你的朋友的</a:t>
            </a:r>
            <a:r>
              <a:rPr lang="zh-CN" altLang="en-US" sz="1800" spc="300" dirty="0">
                <a:latin typeface="M Ying Hei PRC W7" panose="02000703000000020004" pitchFamily="50" charset="-122"/>
                <a:ea typeface="M Ying Hei PRC W7" panose="02000703000000020004" pitchFamily="50" charset="-122"/>
                <a:cs typeface="M Ying Hei PRC W7" panose="02000703000000020004" pitchFamily="50" charset="-122"/>
              </a:rPr>
              <a:t>隐私</a:t>
            </a:r>
            <a:r>
              <a:rPr lang="zh-CN" altLang="en-US" sz="1800" spc="300" dirty="0"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，并确保他们也尊重你的隐私</a:t>
            </a:r>
            <a:endParaRPr lang="it-IT" spc="300" dirty="0">
              <a:latin typeface="M Ying Hei PRC W5" panose="02000503000000020004" pitchFamily="50" charset="-122"/>
              <a:ea typeface="M Ying Hei PRC W5" panose="02000503000000020004" pitchFamily="50" charset="-122"/>
              <a:cs typeface="M Ying Hei PRC W5" panose="02000503000000020004" pitchFamily="50" charset="-122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91D77E7-AFFD-4363-B856-59815D077473}"/>
              </a:ext>
            </a:extLst>
          </p:cNvPr>
          <p:cNvSpPr/>
          <p:nvPr/>
        </p:nvSpPr>
        <p:spPr>
          <a:xfrm>
            <a:off x="10017006" y="4091661"/>
            <a:ext cx="582805" cy="58280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A6573C7-9E42-4244-BDA3-0E3482C11704}"/>
              </a:ext>
            </a:extLst>
          </p:cNvPr>
          <p:cNvSpPr/>
          <p:nvPr/>
        </p:nvSpPr>
        <p:spPr>
          <a:xfrm>
            <a:off x="7668847" y="2909304"/>
            <a:ext cx="582805" cy="58280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2932EE-CAC9-488D-8136-66EF0A2A6932}"/>
              </a:ext>
            </a:extLst>
          </p:cNvPr>
          <p:cNvSpPr/>
          <p:nvPr/>
        </p:nvSpPr>
        <p:spPr>
          <a:xfrm>
            <a:off x="10019815" y="1432321"/>
            <a:ext cx="582805" cy="58280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59C07F2-B66C-43C2-B273-11D59380E4EB}"/>
              </a:ext>
            </a:extLst>
          </p:cNvPr>
          <p:cNvSpPr/>
          <p:nvPr/>
        </p:nvSpPr>
        <p:spPr>
          <a:xfrm>
            <a:off x="7606241" y="630217"/>
            <a:ext cx="582805" cy="58280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D61748-275B-4F54-9E7D-8A4EFA87D424}"/>
              </a:ext>
            </a:extLst>
          </p:cNvPr>
          <p:cNvSpPr txBox="1"/>
          <p:nvPr/>
        </p:nvSpPr>
        <p:spPr>
          <a:xfrm>
            <a:off x="7711235" y="66000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039965-77A2-4E17-AF8E-8B4B8CA8C66B}"/>
              </a:ext>
            </a:extLst>
          </p:cNvPr>
          <p:cNvSpPr txBox="1"/>
          <p:nvPr/>
        </p:nvSpPr>
        <p:spPr>
          <a:xfrm>
            <a:off x="10115887" y="147394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1F9F03-149D-4391-B57D-2E83FAAD7432}"/>
              </a:ext>
            </a:extLst>
          </p:cNvPr>
          <p:cNvSpPr txBox="1"/>
          <p:nvPr/>
        </p:nvSpPr>
        <p:spPr>
          <a:xfrm>
            <a:off x="7767728" y="295421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C8D878-8B44-4363-BCDD-4254D008B588}"/>
              </a:ext>
            </a:extLst>
          </p:cNvPr>
          <p:cNvSpPr txBox="1"/>
          <p:nvPr/>
        </p:nvSpPr>
        <p:spPr>
          <a:xfrm>
            <a:off x="10110543" y="412741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781F3EE-A65F-474F-89E6-7CB1E123CF66}"/>
              </a:ext>
            </a:extLst>
          </p:cNvPr>
          <p:cNvSpPr txBox="1"/>
          <p:nvPr/>
        </p:nvSpPr>
        <p:spPr>
          <a:xfrm>
            <a:off x="7679545" y="3664851"/>
            <a:ext cx="1767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1800" dirty="0"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在发帖前要考虑清楚，</a:t>
            </a:r>
            <a:endParaRPr lang="en-GB" altLang="zh-CN" sz="1800" dirty="0">
              <a:latin typeface="M Ying Hei PRC W5" panose="02000503000000020004" pitchFamily="50" charset="-122"/>
              <a:ea typeface="M Ying Hei PRC W5" panose="02000503000000020004" pitchFamily="50" charset="-122"/>
              <a:cs typeface="M Ying Hei PRC W5" panose="02000503000000020004" pitchFamily="50" charset="-122"/>
            </a:endParaRPr>
          </a:p>
          <a:p>
            <a:pPr lvl="0" algn="ctr"/>
            <a:r>
              <a:rPr lang="zh-CN" altLang="en-US" sz="1800" dirty="0"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只分享</a:t>
            </a:r>
            <a:r>
              <a:rPr lang="zh-CN" altLang="en-US" sz="1800" dirty="0">
                <a:latin typeface="M Ying Hei PRC W7" panose="02000703000000020004" pitchFamily="50" charset="-122"/>
                <a:ea typeface="M Ying Hei PRC W7" panose="02000703000000020004" pitchFamily="50" charset="-122"/>
                <a:cs typeface="M Ying Hei PRC W7" panose="02000703000000020004" pitchFamily="50" charset="-122"/>
              </a:rPr>
              <a:t>你认为合适的内容</a:t>
            </a:r>
            <a:endParaRPr lang="en-GB" sz="1800" dirty="0">
              <a:latin typeface="M Ying Hei PRC W7" panose="02000703000000020004" pitchFamily="50" charset="-122"/>
              <a:ea typeface="M Ying Hei PRC W7" panose="02000703000000020004" pitchFamily="50" charset="-122"/>
              <a:cs typeface="M Ying Hei PRC W7" panose="02000703000000020004" pitchFamily="50" charset="-12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8982D8-A865-42B4-8D40-53C5DE5EE91A}"/>
              </a:ext>
            </a:extLst>
          </p:cNvPr>
          <p:cNvSpPr txBox="1"/>
          <p:nvPr/>
        </p:nvSpPr>
        <p:spPr>
          <a:xfrm>
            <a:off x="9935020" y="2187004"/>
            <a:ext cx="15719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spc="300" dirty="0"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只接受朋友的请求，并只与你自己认识的朋友聊天</a:t>
            </a:r>
            <a:endParaRPr lang="it-IT" spc="300" dirty="0">
              <a:latin typeface="M Ying Hei PRC W5" panose="02000503000000020004" pitchFamily="50" charset="-122"/>
              <a:ea typeface="M Ying Hei PRC W5" panose="02000503000000020004" pitchFamily="50" charset="-122"/>
              <a:cs typeface="M Ying Hei PRC W5" panose="02000503000000020004" pitchFamily="50" charset="-12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3F8405-FC96-446C-B50E-AC21EA60A68F}"/>
              </a:ext>
            </a:extLst>
          </p:cNvPr>
          <p:cNvSpPr txBox="1"/>
          <p:nvPr/>
        </p:nvSpPr>
        <p:spPr>
          <a:xfrm>
            <a:off x="7627944" y="1290158"/>
            <a:ext cx="1697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1800" spc="300" dirty="0"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将你的个人资料设置为“</a:t>
            </a:r>
            <a:r>
              <a:rPr lang="zh-CN" altLang="en-US" sz="1800" spc="300" dirty="0">
                <a:latin typeface="M Ying Hei PRC W7" panose="02000703000000020004" pitchFamily="50" charset="-122"/>
                <a:ea typeface="M Ying Hei PRC W7" panose="02000703000000020004" pitchFamily="50" charset="-122"/>
                <a:cs typeface="M Ying Hei PRC W7" panose="02000703000000020004" pitchFamily="50" charset="-122"/>
              </a:rPr>
              <a:t>私人</a:t>
            </a:r>
            <a:r>
              <a:rPr lang="zh-CN" altLang="en-US" sz="1800" spc="300" dirty="0"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”</a:t>
            </a:r>
            <a:endParaRPr lang="en-GB" sz="1800" spc="300" dirty="0">
              <a:latin typeface="M Ying Hei PRC W5" panose="02000503000000020004" pitchFamily="50" charset="-122"/>
              <a:ea typeface="M Ying Hei PRC W5" panose="02000503000000020004" pitchFamily="50" charset="-122"/>
              <a:cs typeface="M Ying Hei PRC W5" panose="02000503000000020004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2265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9E6EAE3-5D1B-47F8-BF3E-F6EDDECFC8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00" y="4079241"/>
            <a:ext cx="2815830" cy="1846613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9D4F3D-75D6-4B64-9328-0A89B8786B4D}"/>
              </a:ext>
            </a:extLst>
          </p:cNvPr>
          <p:cNvSpPr txBox="1"/>
          <p:nvPr/>
        </p:nvSpPr>
        <p:spPr>
          <a:xfrm>
            <a:off x="340027" y="367383"/>
            <a:ext cx="11083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latin typeface="M Ying Hei PRC W7" panose="02000703000000020004" pitchFamily="50" charset="-122"/>
                <a:ea typeface="M Ying Hei PRC W7" panose="02000703000000020004" pitchFamily="50" charset="-122"/>
                <a:cs typeface="M Ying Hei PRC W7" panose="02000703000000020004" pitchFamily="50" charset="-122"/>
              </a:rPr>
              <a:t>社交网络并不适合每个人</a:t>
            </a:r>
            <a:r>
              <a:rPr lang="fr-FR" sz="2800" b="1" spc="300" dirty="0">
                <a:latin typeface="M Ying Hei PRC W7" panose="02000703000000020004" pitchFamily="50" charset="-122"/>
                <a:ea typeface="M Ying Hei PRC W7" panose="02000703000000020004" pitchFamily="50" charset="-122"/>
                <a:cs typeface="M Ying Hei PRC W7" panose="02000703000000020004" pitchFamily="50" charset="-122"/>
              </a:rPr>
              <a:t>……</a:t>
            </a:r>
            <a:endParaRPr lang="en-US" sz="2800" b="1" spc="300" dirty="0">
              <a:latin typeface="M Ying Hei PRC W7" panose="02000703000000020004" pitchFamily="50" charset="-122"/>
              <a:ea typeface="M Ying Hei PRC W7" panose="02000703000000020004" pitchFamily="50" charset="-122"/>
              <a:cs typeface="M Ying Hei PRC W7" panose="02000703000000020004" pitchFamily="50" charset="-122"/>
            </a:endParaRPr>
          </a:p>
        </p:txBody>
      </p:sp>
      <p:pic>
        <p:nvPicPr>
          <p:cNvPr id="8" name="Picture 7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5065EADA-7394-4612-A9E1-3C873AA69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142" y="1132050"/>
            <a:ext cx="8522318" cy="47938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BC9EF5-3D68-4539-AB08-3089BBC7A132}"/>
              </a:ext>
            </a:extLst>
          </p:cNvPr>
          <p:cNvSpPr txBox="1"/>
          <p:nvPr/>
        </p:nvSpPr>
        <p:spPr>
          <a:xfrm>
            <a:off x="4634822" y="5621787"/>
            <a:ext cx="7557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spc="300" dirty="0">
                <a:latin typeface="M Ying Hei PRC W7" panose="02000703000000020004" pitchFamily="50" charset="-122"/>
                <a:ea typeface="M Ying Hei PRC W7" panose="02000703000000020004" pitchFamily="50" charset="-122"/>
                <a:cs typeface="M Ying Hei PRC W7" panose="02000703000000020004" pitchFamily="50" charset="-122"/>
              </a:rPr>
              <a:t>……</a:t>
            </a:r>
            <a:r>
              <a:rPr lang="zh-CN" altLang="en-US" sz="2700" b="1" spc="300" dirty="0">
                <a:latin typeface="M Ying Hei PRC W7" panose="02000703000000020004" pitchFamily="50" charset="-122"/>
                <a:ea typeface="M Ying Hei PRC W7" panose="02000703000000020004" pitchFamily="50" charset="-122"/>
                <a:cs typeface="M Ying Hei PRC W7" panose="02000703000000020004" pitchFamily="50" charset="-122"/>
              </a:rPr>
              <a:t>如果你看到让你感到不舒服的东西，</a:t>
            </a:r>
          </a:p>
          <a:p>
            <a:r>
              <a:rPr lang="zh-CN" altLang="en-US" sz="2700" b="1" spc="300" dirty="0">
                <a:latin typeface="M Ying Hei PRC W7" panose="02000703000000020004" pitchFamily="50" charset="-122"/>
                <a:ea typeface="M Ying Hei PRC W7" panose="02000703000000020004" pitchFamily="50" charset="-122"/>
                <a:cs typeface="M Ying Hei PRC W7" panose="02000703000000020004" pitchFamily="50" charset="-122"/>
              </a:rPr>
              <a:t>请和成年人谈一谈。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1C6D5CA-F588-4AD6-932D-496702B73E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7" y="1402027"/>
            <a:ext cx="2716678" cy="2674025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E56CC5E-6168-4A1A-85B1-79AE58DB73D3}"/>
              </a:ext>
            </a:extLst>
          </p:cNvPr>
          <p:cNvSpPr/>
          <p:nvPr/>
        </p:nvSpPr>
        <p:spPr>
          <a:xfrm>
            <a:off x="1110616" y="3487768"/>
            <a:ext cx="606392" cy="5428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2CE2ADF-95AF-497B-936F-E8297CA1ED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700" y="1638385"/>
            <a:ext cx="2726352" cy="2657205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5689D03-25CE-4F4B-AC75-2FDD67823A2C}"/>
              </a:ext>
            </a:extLst>
          </p:cNvPr>
          <p:cNvSpPr/>
          <p:nvPr/>
        </p:nvSpPr>
        <p:spPr>
          <a:xfrm>
            <a:off x="3869506" y="3714194"/>
            <a:ext cx="606392" cy="5428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C79FB0-BF3A-4B45-8DBC-38C679F490B8}"/>
              </a:ext>
            </a:extLst>
          </p:cNvPr>
          <p:cNvSpPr/>
          <p:nvPr/>
        </p:nvSpPr>
        <p:spPr>
          <a:xfrm>
            <a:off x="1262516" y="2541385"/>
            <a:ext cx="861452" cy="3872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5236AE-0CF7-4248-8C54-7975FF2941C2}"/>
              </a:ext>
            </a:extLst>
          </p:cNvPr>
          <p:cNvSpPr/>
          <p:nvPr/>
        </p:nvSpPr>
        <p:spPr>
          <a:xfrm>
            <a:off x="1560361" y="5359964"/>
            <a:ext cx="606392" cy="5428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indoor, colorful&#10;&#10;Description automatically generated">
            <a:extLst>
              <a:ext uri="{FF2B5EF4-FFF2-40B4-BE49-F238E27FC236}">
                <a16:creationId xmlns:a16="http://schemas.microsoft.com/office/drawing/2014/main" id="{8B9965EF-D3EE-4F0B-BD82-50C9585BA0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7" y="1393927"/>
            <a:ext cx="2716678" cy="117484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20A6FCC-E104-43EE-B313-0A82E9D83333}"/>
              </a:ext>
            </a:extLst>
          </p:cNvPr>
          <p:cNvSpPr/>
          <p:nvPr/>
        </p:nvSpPr>
        <p:spPr>
          <a:xfrm>
            <a:off x="340027" y="2576872"/>
            <a:ext cx="861452" cy="793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53ADFC-89E0-4EDC-AE88-2D4C75E25EE1}"/>
              </a:ext>
            </a:extLst>
          </p:cNvPr>
          <p:cNvSpPr/>
          <p:nvPr/>
        </p:nvSpPr>
        <p:spPr>
          <a:xfrm>
            <a:off x="3052404" y="2788874"/>
            <a:ext cx="861452" cy="793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0200E7-E521-4316-9BD4-25D413803A1C}"/>
              </a:ext>
            </a:extLst>
          </p:cNvPr>
          <p:cNvSpPr/>
          <p:nvPr/>
        </p:nvSpPr>
        <p:spPr>
          <a:xfrm>
            <a:off x="770753" y="4325048"/>
            <a:ext cx="861452" cy="89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C3B710-E42A-49BA-9D11-F0974F56A764}"/>
              </a:ext>
            </a:extLst>
          </p:cNvPr>
          <p:cNvSpPr/>
          <p:nvPr/>
        </p:nvSpPr>
        <p:spPr>
          <a:xfrm>
            <a:off x="1618632" y="4383020"/>
            <a:ext cx="861452" cy="3872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76E4A4-1C4E-4349-860D-5E7984272D6C}"/>
              </a:ext>
            </a:extLst>
          </p:cNvPr>
          <p:cNvSpPr/>
          <p:nvPr/>
        </p:nvSpPr>
        <p:spPr>
          <a:xfrm>
            <a:off x="3970560" y="2788874"/>
            <a:ext cx="861452" cy="3872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A4D6963-83E1-4BC6-B025-F2BEE1AC1E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9446" y="1651170"/>
            <a:ext cx="2712932" cy="1101874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AED1AC06-1632-4FC6-A635-282FE0D3F8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53" y="2670701"/>
            <a:ext cx="776209" cy="717405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08946CA7-7ABD-4B61-8B5C-F124E8FB5FE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29" y="2848969"/>
            <a:ext cx="737286" cy="715659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D7C6368F-3DAB-40D0-9CD0-303B26D1CFA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35" y="4386185"/>
            <a:ext cx="850821" cy="81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20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A15D4D2-2D9A-49C7-A4AD-A3FE2478CC8F}"/>
              </a:ext>
            </a:extLst>
          </p:cNvPr>
          <p:cNvSpPr/>
          <p:nvPr/>
        </p:nvSpPr>
        <p:spPr>
          <a:xfrm>
            <a:off x="4366641" y="131858"/>
            <a:ext cx="3383902" cy="33839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D21F7A-36F8-4CA8-9E65-FEFA73E5D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73" y="3037726"/>
            <a:ext cx="12147428" cy="2387600"/>
          </a:xfrm>
          <a:prstGeom prst="rect">
            <a:avLst/>
          </a:prstGeom>
        </p:spPr>
        <p:txBody>
          <a:bodyPr>
            <a:noAutofit/>
          </a:bodyPr>
          <a:lstStyle/>
          <a:p>
            <a:br>
              <a:rPr lang="en-US" sz="5000" dirty="0">
                <a:solidFill>
                  <a:schemeClr val="bg1"/>
                </a:solidFill>
              </a:rPr>
            </a:br>
            <a:br>
              <a:rPr lang="en-US" sz="5000" dirty="0">
                <a:solidFill>
                  <a:schemeClr val="bg1"/>
                </a:solidFill>
              </a:rPr>
            </a:br>
            <a:r>
              <a:rPr lang="ja-JP" altLang="en-US" sz="4800" spc="300" dirty="0">
                <a:solidFill>
                  <a:schemeClr val="bg1"/>
                </a:solidFill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再见</a:t>
            </a:r>
            <a:br>
              <a:rPr lang="en-US" sz="7000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www.itu-cop-guidelines.com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17FE4656-9859-4998-99D3-C6DC8F4F8F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92800" y="-1375639"/>
            <a:ext cx="3791720" cy="41666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41F1BF-A0C7-4D89-A4D8-D618C0BEE8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168" y="5785862"/>
            <a:ext cx="606911" cy="742066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CC862CA-E2C6-4B7D-90AA-D60AE0CA6C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AB75591-3873-4D3D-B988-7CE77F6308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62" y="6228567"/>
            <a:ext cx="1671398" cy="328154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BA743BFB-6C89-4495-B4C4-2AFA25572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9856">
            <a:off x="7938758" y="530124"/>
            <a:ext cx="969230" cy="104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9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6BCA3FCFB4964EA42B9EE52D0AD559" ma:contentTypeVersion="12" ma:contentTypeDescription="Create a new document." ma:contentTypeScope="" ma:versionID="9fd2fbad4a05c77ddd7556e68e5f887a">
  <xsd:schema xmlns:xsd="http://www.w3.org/2001/XMLSchema" xmlns:xs="http://www.w3.org/2001/XMLSchema" xmlns:p="http://schemas.microsoft.com/office/2006/metadata/properties" xmlns:ns2="c17408f4-2186-4ff6-bcad-def554211a74" xmlns:ns3="fe703674-2bcf-444b-9965-f551dbea00fe" targetNamespace="http://schemas.microsoft.com/office/2006/metadata/properties" ma:root="true" ma:fieldsID="118d4d039e567d7d8aaedbc4d457a8e5" ns2:_="" ns3:_="">
    <xsd:import namespace="c17408f4-2186-4ff6-bcad-def554211a74"/>
    <xsd:import namespace="fe703674-2bcf-444b-9965-f551dbea00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408f4-2186-4ff6-bcad-def554211a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03674-2bcf-444b-9965-f551dbea00f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7A28A7-9CD6-43D4-96C8-58BC1AF863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408f4-2186-4ff6-bcad-def554211a74"/>
    <ds:schemaRef ds:uri="fe703674-2bcf-444b-9965-f551dbea00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E5880D-3E5C-48E4-8D6E-3EFFBEBB014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12BCF8A-C35F-4E44-94D0-73ED036CFF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4074</TotalTime>
  <Words>304</Words>
  <Application>Microsoft Office PowerPoint</Application>
  <PresentationFormat>Widescreen</PresentationFormat>
  <Paragraphs>43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M Ying Hei PRC W8</vt:lpstr>
      <vt:lpstr>Wingdings 3</vt:lpstr>
      <vt:lpstr>Wingdings</vt:lpstr>
      <vt:lpstr>M Ying Hei PRC W7</vt:lpstr>
      <vt:lpstr>Century Gothic</vt:lpstr>
      <vt:lpstr>Arial</vt:lpstr>
      <vt:lpstr>M Ying Hei PRC W5</vt:lpstr>
      <vt:lpstr>Calibri</vt:lpstr>
      <vt:lpstr>Balloon XBd BT</vt:lpstr>
      <vt:lpstr>Ion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再见 www.itu-cop-guidelines.com</vt:lpstr>
    </vt:vector>
  </TitlesOfParts>
  <Company>Deloitte Touche Tohmatsu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Cicconi, Cecilia</dc:creator>
  <cp:lastModifiedBy>Shukla, Vedika</cp:lastModifiedBy>
  <cp:revision>154</cp:revision>
  <dcterms:created xsi:type="dcterms:W3CDTF">2020-08-31T09:59:46Z</dcterms:created>
  <dcterms:modified xsi:type="dcterms:W3CDTF">2022-02-04T15:18:37Z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244f673-923e-4cdb-8bf1-dfcce5b5c514_Enabled">
    <vt:lpwstr>True</vt:lpwstr>
  </property>
  <property fmtid="{D5CDD505-2E9C-101B-9397-08002B2CF9AE}" pid="3" name="MSIP_Label_b244f673-923e-4cdb-8bf1-dfcce5b5c514_SiteId">
    <vt:lpwstr>36da45f1-dd2c-4d1f-af13-5abe46b99921</vt:lpwstr>
  </property>
  <property fmtid="{D5CDD505-2E9C-101B-9397-08002B2CF9AE}" pid="4" name="MSIP_Label_b244f673-923e-4cdb-8bf1-dfcce5b5c514_Owner">
    <vt:lpwstr>ccicconi@deloitte.it</vt:lpwstr>
  </property>
  <property fmtid="{D5CDD505-2E9C-101B-9397-08002B2CF9AE}" pid="5" name="MSIP_Label_b244f673-923e-4cdb-8bf1-dfcce5b5c514_SetDate">
    <vt:lpwstr>2020-08-31T10:03:42.1628441Z</vt:lpwstr>
  </property>
  <property fmtid="{D5CDD505-2E9C-101B-9397-08002B2CF9AE}" pid="6" name="MSIP_Label_b244f673-923e-4cdb-8bf1-dfcce5b5c514_Name">
    <vt:lpwstr>Confidential</vt:lpwstr>
  </property>
  <property fmtid="{D5CDD505-2E9C-101B-9397-08002B2CF9AE}" pid="7" name="MSIP_Label_b244f673-923e-4cdb-8bf1-dfcce5b5c514_Application">
    <vt:lpwstr>Microsoft Azure Information Protection</vt:lpwstr>
  </property>
  <property fmtid="{D5CDD505-2E9C-101B-9397-08002B2CF9AE}" pid="8" name="MSIP_Label_b244f673-923e-4cdb-8bf1-dfcce5b5c514_ActionId">
    <vt:lpwstr>9d312c00-5338-439f-ba30-95c6c68ee54c</vt:lpwstr>
  </property>
  <property fmtid="{D5CDD505-2E9C-101B-9397-08002B2CF9AE}" pid="9" name="MSIP_Label_b244f673-923e-4cdb-8bf1-dfcce5b5c514_Extended_MSFT_Method">
    <vt:lpwstr>Automatic</vt:lpwstr>
  </property>
  <property fmtid="{D5CDD505-2E9C-101B-9397-08002B2CF9AE}" pid="10" name="MSIP_Label_ea60d57e-af5b-4752-ac57-3e4f28ca11dc_Enabled">
    <vt:lpwstr>True</vt:lpwstr>
  </property>
  <property fmtid="{D5CDD505-2E9C-101B-9397-08002B2CF9AE}" pid="11" name="MSIP_Label_ea60d57e-af5b-4752-ac57-3e4f28ca11dc_SiteId">
    <vt:lpwstr>36da45f1-dd2c-4d1f-af13-5abe46b99921</vt:lpwstr>
  </property>
  <property fmtid="{D5CDD505-2E9C-101B-9397-08002B2CF9AE}" pid="12" name="MSIP_Label_ea60d57e-af5b-4752-ac57-3e4f28ca11dc_Owner">
    <vt:lpwstr>ccicconi@deloitte.it</vt:lpwstr>
  </property>
  <property fmtid="{D5CDD505-2E9C-101B-9397-08002B2CF9AE}" pid="13" name="MSIP_Label_ea60d57e-af5b-4752-ac57-3e4f28ca11dc_SetDate">
    <vt:lpwstr>2020-08-31T10:03:42.1628441Z</vt:lpwstr>
  </property>
  <property fmtid="{D5CDD505-2E9C-101B-9397-08002B2CF9AE}" pid="14" name="MSIP_Label_ea60d57e-af5b-4752-ac57-3e4f28ca11dc_Name">
    <vt:lpwstr>No Additional Protection</vt:lpwstr>
  </property>
  <property fmtid="{D5CDD505-2E9C-101B-9397-08002B2CF9AE}" pid="15" name="MSIP_Label_ea60d57e-af5b-4752-ac57-3e4f28ca11dc_Application">
    <vt:lpwstr>Microsoft Azure Information Protection</vt:lpwstr>
  </property>
  <property fmtid="{D5CDD505-2E9C-101B-9397-08002B2CF9AE}" pid="16" name="MSIP_Label_ea60d57e-af5b-4752-ac57-3e4f28ca11dc_ActionId">
    <vt:lpwstr>9d312c00-5338-439f-ba30-95c6c68ee54c</vt:lpwstr>
  </property>
  <property fmtid="{D5CDD505-2E9C-101B-9397-08002B2CF9AE}" pid="17" name="MSIP_Label_ea60d57e-af5b-4752-ac57-3e4f28ca11dc_Parent">
    <vt:lpwstr>b244f673-923e-4cdb-8bf1-dfcce5b5c514</vt:lpwstr>
  </property>
  <property fmtid="{D5CDD505-2E9C-101B-9397-08002B2CF9AE}" pid="18" name="MSIP_Label_ea60d57e-af5b-4752-ac57-3e4f28ca11dc_Extended_MSFT_Method">
    <vt:lpwstr>Automatic</vt:lpwstr>
  </property>
  <property fmtid="{D5CDD505-2E9C-101B-9397-08002B2CF9AE}" pid="19" name="Sensitivity">
    <vt:lpwstr>Confidential No Additional Protection</vt:lpwstr>
  </property>
  <property fmtid="{D5CDD505-2E9C-101B-9397-08002B2CF9AE}" pid="20" name="ContentTypeId">
    <vt:lpwstr>0x0101001F6BCA3FCFB4964EA42B9EE52D0AD559</vt:lpwstr>
  </property>
</Properties>
</file>